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77" r:id="rId11"/>
    <p:sldId id="264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8F1B6-34AB-4346-8A00-BFC1BFEE3B54}" v="23" dt="2018-11-17T07:42:11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42D8F1B6-34AB-4346-8A00-BFC1BFEE3B54}"/>
    <pc:docChg chg="custSel addSld delSld modSld sldOrd">
      <pc:chgData name="Danny Young" userId="4ebbbf02e9710d60" providerId="LiveId" clId="{42D8F1B6-34AB-4346-8A00-BFC1BFEE3B54}" dt="2018-11-17T07:42:28.133" v="176" actId="1076"/>
      <pc:docMkLst>
        <pc:docMk/>
      </pc:docMkLst>
      <pc:sldChg chg="modSp">
        <pc:chgData name="Danny Young" userId="4ebbbf02e9710d60" providerId="LiveId" clId="{42D8F1B6-34AB-4346-8A00-BFC1BFEE3B54}" dt="2018-11-17T07:34:49.376" v="11" actId="1035"/>
        <pc:sldMkLst>
          <pc:docMk/>
          <pc:sldMk cId="2868456134" sldId="263"/>
        </pc:sldMkLst>
        <pc:spChg chg="mod">
          <ac:chgData name="Danny Young" userId="4ebbbf02e9710d60" providerId="LiveId" clId="{42D8F1B6-34AB-4346-8A00-BFC1BFEE3B54}" dt="2018-11-17T07:34:49.376" v="11" actId="1035"/>
          <ac:spMkLst>
            <pc:docMk/>
            <pc:sldMk cId="2868456134" sldId="263"/>
            <ac:spMk id="2" creationId="{00000000-0000-0000-0000-000000000000}"/>
          </ac:spMkLst>
        </pc:spChg>
      </pc:sldChg>
      <pc:sldChg chg="modSp">
        <pc:chgData name="Danny Young" userId="4ebbbf02e9710d60" providerId="LiveId" clId="{42D8F1B6-34AB-4346-8A00-BFC1BFEE3B54}" dt="2018-11-17T07:09:08.155" v="6" actId="1038"/>
        <pc:sldMkLst>
          <pc:docMk/>
          <pc:sldMk cId="523092398" sldId="264"/>
        </pc:sldMkLst>
        <pc:picChg chg="mod">
          <ac:chgData name="Danny Young" userId="4ebbbf02e9710d60" providerId="LiveId" clId="{42D8F1B6-34AB-4346-8A00-BFC1BFEE3B54}" dt="2018-11-17T07:09:08.155" v="6" actId="1038"/>
          <ac:picMkLst>
            <pc:docMk/>
            <pc:sldMk cId="523092398" sldId="264"/>
            <ac:picMk id="2" creationId="{00000000-0000-0000-0000-000000000000}"/>
          </ac:picMkLst>
        </pc:picChg>
      </pc:sldChg>
      <pc:sldChg chg="add del ord">
        <pc:chgData name="Danny Young" userId="4ebbbf02e9710d60" providerId="LiveId" clId="{42D8F1B6-34AB-4346-8A00-BFC1BFEE3B54}" dt="2018-11-17T07:33:37.964" v="7" actId="2696"/>
        <pc:sldMkLst>
          <pc:docMk/>
          <pc:sldMk cId="1546042774" sldId="272"/>
        </pc:sldMkLst>
      </pc:sldChg>
      <pc:sldChg chg="add">
        <pc:chgData name="Danny Young" userId="4ebbbf02e9710d60" providerId="LiveId" clId="{42D8F1B6-34AB-4346-8A00-BFC1BFEE3B54}" dt="2018-11-17T07:34:08.912" v="8"/>
        <pc:sldMkLst>
          <pc:docMk/>
          <pc:sldMk cId="2454935503" sldId="276"/>
        </pc:sldMkLst>
      </pc:sldChg>
      <pc:sldChg chg="addSp delSp modSp add">
        <pc:chgData name="Danny Young" userId="4ebbbf02e9710d60" providerId="LiveId" clId="{42D8F1B6-34AB-4346-8A00-BFC1BFEE3B54}" dt="2018-11-17T07:42:28.133" v="176" actId="1076"/>
        <pc:sldMkLst>
          <pc:docMk/>
          <pc:sldMk cId="2493976721" sldId="277"/>
        </pc:sldMkLst>
        <pc:spChg chg="del">
          <ac:chgData name="Danny Young" userId="4ebbbf02e9710d60" providerId="LiveId" clId="{42D8F1B6-34AB-4346-8A00-BFC1BFEE3B54}" dt="2018-11-17T07:40:07.403" v="143" actId="478"/>
          <ac:spMkLst>
            <pc:docMk/>
            <pc:sldMk cId="2493976721" sldId="277"/>
            <ac:spMk id="2" creationId="{C2F77828-21A5-425B-8C6E-ED025748AE3F}"/>
          </ac:spMkLst>
        </pc:spChg>
        <pc:spChg chg="mod">
          <ac:chgData name="Danny Young" userId="4ebbbf02e9710d60" providerId="LiveId" clId="{42D8F1B6-34AB-4346-8A00-BFC1BFEE3B54}" dt="2018-11-17T07:40:24.054" v="148" actId="1076"/>
          <ac:spMkLst>
            <pc:docMk/>
            <pc:sldMk cId="2493976721" sldId="277"/>
            <ac:spMk id="3" creationId="{FA7D6EF0-7BF2-466A-9C3B-E88E226E99E2}"/>
          </ac:spMkLst>
        </pc:spChg>
        <pc:graphicFrameChg chg="add mod">
          <ac:chgData name="Danny Young" userId="4ebbbf02e9710d60" providerId="LiveId" clId="{42D8F1B6-34AB-4346-8A00-BFC1BFEE3B54}" dt="2018-11-17T07:42:28.133" v="176" actId="1076"/>
          <ac:graphicFrameMkLst>
            <pc:docMk/>
            <pc:sldMk cId="2493976721" sldId="277"/>
            <ac:graphicFrameMk id="4" creationId="{506EBF8A-79E7-4E82-8C82-CEBE8058272B}"/>
          </ac:graphicFrameMkLst>
        </pc:graphicFrameChg>
        <pc:graphicFrameChg chg="mod">
          <ac:chgData name="Danny Young" userId="4ebbbf02e9710d60" providerId="LiveId" clId="{42D8F1B6-34AB-4346-8A00-BFC1BFEE3B54}" dt="2018-11-17T07:42:24.523" v="175" actId="1076"/>
          <ac:graphicFrameMkLst>
            <pc:docMk/>
            <pc:sldMk cId="2493976721" sldId="277"/>
            <ac:graphicFrameMk id="5" creationId="{2C9520FE-DD68-4C1F-ADB7-32E6126640DC}"/>
          </ac:graphicFrameMkLst>
        </pc:graphicFrameChg>
        <pc:graphicFrameChg chg="add mod">
          <ac:chgData name="Danny Young" userId="4ebbbf02e9710d60" providerId="LiveId" clId="{42D8F1B6-34AB-4346-8A00-BFC1BFEE3B54}" dt="2018-11-17T07:42:19.795" v="173" actId="1076"/>
          <ac:graphicFrameMkLst>
            <pc:docMk/>
            <pc:sldMk cId="2493976721" sldId="277"/>
            <ac:graphicFrameMk id="6" creationId="{98AC847C-4B68-46BB-82EB-D62ACE19DAE5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39.wmf"/><Relationship Id="rId3" Type="http://schemas.openxmlformats.org/officeDocument/2006/relationships/image" Target="../media/image25.wmf"/><Relationship Id="rId21" Type="http://schemas.openxmlformats.org/officeDocument/2006/relationships/image" Target="../media/image42.wmf"/><Relationship Id="rId7" Type="http://schemas.openxmlformats.org/officeDocument/2006/relationships/image" Target="../media/image7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" Type="http://schemas.openxmlformats.org/officeDocument/2006/relationships/image" Target="../media/image24.wmf"/><Relationship Id="rId16" Type="http://schemas.openxmlformats.org/officeDocument/2006/relationships/image" Target="../media/image37.wmf"/><Relationship Id="rId20" Type="http://schemas.openxmlformats.org/officeDocument/2006/relationships/image" Target="../media/image41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2.wmf"/><Relationship Id="rId5" Type="http://schemas.openxmlformats.org/officeDocument/2006/relationships/image" Target="../media/image27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19" Type="http://schemas.openxmlformats.org/officeDocument/2006/relationships/image" Target="../media/image40.wmf"/><Relationship Id="rId4" Type="http://schemas.openxmlformats.org/officeDocument/2006/relationships/image" Target="../media/image26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6.wmf"/><Relationship Id="rId1" Type="http://schemas.openxmlformats.org/officeDocument/2006/relationships/image" Target="../media/image43.wmf"/><Relationship Id="rId4" Type="http://schemas.openxmlformats.org/officeDocument/2006/relationships/image" Target="../media/image4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image" Target="../media/image64.wmf"/><Relationship Id="rId3" Type="http://schemas.openxmlformats.org/officeDocument/2006/relationships/image" Target="../media/image47.wmf"/><Relationship Id="rId7" Type="http://schemas.openxmlformats.org/officeDocument/2006/relationships/image" Target="../media/image58.wmf"/><Relationship Id="rId12" Type="http://schemas.openxmlformats.org/officeDocument/2006/relationships/image" Target="../media/image63.wmf"/><Relationship Id="rId17" Type="http://schemas.openxmlformats.org/officeDocument/2006/relationships/image" Target="../media/image68.wmf"/><Relationship Id="rId2" Type="http://schemas.openxmlformats.org/officeDocument/2006/relationships/image" Target="../media/image54.wmf"/><Relationship Id="rId16" Type="http://schemas.openxmlformats.org/officeDocument/2006/relationships/image" Target="../media/image67.wmf"/><Relationship Id="rId1" Type="http://schemas.openxmlformats.org/officeDocument/2006/relationships/image" Target="../media/image53.wmf"/><Relationship Id="rId6" Type="http://schemas.openxmlformats.org/officeDocument/2006/relationships/image" Target="../media/image57.wmf"/><Relationship Id="rId11" Type="http://schemas.openxmlformats.org/officeDocument/2006/relationships/image" Target="../media/image62.wmf"/><Relationship Id="rId5" Type="http://schemas.openxmlformats.org/officeDocument/2006/relationships/image" Target="../media/image56.wmf"/><Relationship Id="rId15" Type="http://schemas.openxmlformats.org/officeDocument/2006/relationships/image" Target="../media/image6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Relationship Id="rId14" Type="http://schemas.openxmlformats.org/officeDocument/2006/relationships/image" Target="../media/image6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18" Type="http://schemas.openxmlformats.org/officeDocument/2006/relationships/image" Target="../media/image84.wmf"/><Relationship Id="rId3" Type="http://schemas.openxmlformats.org/officeDocument/2006/relationships/image" Target="../media/image55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17" Type="http://schemas.openxmlformats.org/officeDocument/2006/relationships/image" Target="../media/image83.wmf"/><Relationship Id="rId2" Type="http://schemas.openxmlformats.org/officeDocument/2006/relationships/image" Target="../media/image47.wmf"/><Relationship Id="rId16" Type="http://schemas.openxmlformats.org/officeDocument/2006/relationships/image" Target="../media/image82.wmf"/><Relationship Id="rId1" Type="http://schemas.openxmlformats.org/officeDocument/2006/relationships/image" Target="../media/image69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5" Type="http://schemas.openxmlformats.org/officeDocument/2006/relationships/image" Target="../media/image81.wmf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Relationship Id="rId14" Type="http://schemas.openxmlformats.org/officeDocument/2006/relationships/image" Target="../media/image8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8E40-DECC-4105-933D-C05FD21322A6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E7313-A63D-41CB-9D55-CC8B893C32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7773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3812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8147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1353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759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8018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869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765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E7313-A63D-41CB-9D55-CC8B893C32F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872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t>2018-11-16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7.wmf"/><Relationship Id="rId5" Type="http://schemas.openxmlformats.org/officeDocument/2006/relationships/oleObject" Target="../embeddings/oleObject104.bin"/><Relationship Id="rId4" Type="http://schemas.openxmlformats.org/officeDocument/2006/relationships/image" Target="../media/image8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2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4" Type="http://schemas.openxmlformats.org/officeDocument/2006/relationships/oleObject" Target="../embeddings/oleObject21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9.bin"/><Relationship Id="rId26" Type="http://schemas.openxmlformats.org/officeDocument/2006/relationships/oleObject" Target="../embeddings/oleObject33.bin"/><Relationship Id="rId39" Type="http://schemas.openxmlformats.org/officeDocument/2006/relationships/image" Target="../media/image39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0.wmf"/><Relationship Id="rId34" Type="http://schemas.openxmlformats.org/officeDocument/2006/relationships/oleObject" Target="../embeddings/oleObject37.bin"/><Relationship Id="rId42" Type="http://schemas.openxmlformats.org/officeDocument/2006/relationships/oleObject" Target="../embeddings/oleObject41.bin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7.wmf"/><Relationship Id="rId25" Type="http://schemas.openxmlformats.org/officeDocument/2006/relationships/image" Target="../media/image32.wmf"/><Relationship Id="rId33" Type="http://schemas.openxmlformats.org/officeDocument/2006/relationships/image" Target="../media/image36.wmf"/><Relationship Id="rId38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29" Type="http://schemas.openxmlformats.org/officeDocument/2006/relationships/image" Target="../media/image34.wmf"/><Relationship Id="rId41" Type="http://schemas.openxmlformats.org/officeDocument/2006/relationships/image" Target="../media/image4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2.bin"/><Relationship Id="rId32" Type="http://schemas.openxmlformats.org/officeDocument/2006/relationships/oleObject" Target="../embeddings/oleObject36.bin"/><Relationship Id="rId37" Type="http://schemas.openxmlformats.org/officeDocument/2006/relationships/image" Target="../media/image38.wmf"/><Relationship Id="rId40" Type="http://schemas.openxmlformats.org/officeDocument/2006/relationships/oleObject" Target="../embeddings/oleObject40.bin"/><Relationship Id="rId45" Type="http://schemas.openxmlformats.org/officeDocument/2006/relationships/image" Target="../media/image42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23" Type="http://schemas.openxmlformats.org/officeDocument/2006/relationships/image" Target="../media/image31.wmf"/><Relationship Id="rId28" Type="http://schemas.openxmlformats.org/officeDocument/2006/relationships/oleObject" Target="../embeddings/oleObject34.bin"/><Relationship Id="rId36" Type="http://schemas.openxmlformats.org/officeDocument/2006/relationships/oleObject" Target="../embeddings/oleObject38.bin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29.wmf"/><Relationship Id="rId31" Type="http://schemas.openxmlformats.org/officeDocument/2006/relationships/image" Target="../media/image35.wmf"/><Relationship Id="rId44" Type="http://schemas.openxmlformats.org/officeDocument/2006/relationships/oleObject" Target="../embeddings/oleObject42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Relationship Id="rId27" Type="http://schemas.openxmlformats.org/officeDocument/2006/relationships/image" Target="../media/image33.wmf"/><Relationship Id="rId30" Type="http://schemas.openxmlformats.org/officeDocument/2006/relationships/oleObject" Target="../embeddings/oleObject35.bin"/><Relationship Id="rId35" Type="http://schemas.openxmlformats.org/officeDocument/2006/relationships/image" Target="../media/image37.wmf"/><Relationship Id="rId43" Type="http://schemas.openxmlformats.org/officeDocument/2006/relationships/image" Target="../media/image4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5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5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50.bin"/><Relationship Id="rId19" Type="http://schemas.openxmlformats.org/officeDocument/2006/relationships/oleObject" Target="../embeddings/oleObject55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5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57.wmf"/><Relationship Id="rId26" Type="http://schemas.openxmlformats.org/officeDocument/2006/relationships/oleObject" Target="../embeddings/oleObject69.bin"/><Relationship Id="rId39" Type="http://schemas.openxmlformats.org/officeDocument/2006/relationships/oleObject" Target="../embeddings/oleObject76.bin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66.bin"/><Relationship Id="rId34" Type="http://schemas.openxmlformats.org/officeDocument/2006/relationships/oleObject" Target="../embeddings/oleObject73.bin"/><Relationship Id="rId42" Type="http://schemas.openxmlformats.org/officeDocument/2006/relationships/image" Target="../media/image68.wmf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60.bin"/><Relationship Id="rId17" Type="http://schemas.openxmlformats.org/officeDocument/2006/relationships/oleObject" Target="../embeddings/oleObject64.bin"/><Relationship Id="rId25" Type="http://schemas.openxmlformats.org/officeDocument/2006/relationships/image" Target="../media/image60.wmf"/><Relationship Id="rId33" Type="http://schemas.openxmlformats.org/officeDocument/2006/relationships/image" Target="../media/image64.wmf"/><Relationship Id="rId38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20" Type="http://schemas.openxmlformats.org/officeDocument/2006/relationships/image" Target="../media/image58.wmf"/><Relationship Id="rId29" Type="http://schemas.openxmlformats.org/officeDocument/2006/relationships/image" Target="../media/image62.wmf"/><Relationship Id="rId41" Type="http://schemas.openxmlformats.org/officeDocument/2006/relationships/oleObject" Target="../embeddings/oleObject7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5.wmf"/><Relationship Id="rId24" Type="http://schemas.openxmlformats.org/officeDocument/2006/relationships/oleObject" Target="../embeddings/oleObject68.bin"/><Relationship Id="rId32" Type="http://schemas.openxmlformats.org/officeDocument/2006/relationships/oleObject" Target="../embeddings/oleObject72.bin"/><Relationship Id="rId37" Type="http://schemas.openxmlformats.org/officeDocument/2006/relationships/oleObject" Target="../embeddings/oleObject75.bin"/><Relationship Id="rId40" Type="http://schemas.openxmlformats.org/officeDocument/2006/relationships/image" Target="../media/image67.wmf"/><Relationship Id="rId5" Type="http://schemas.openxmlformats.org/officeDocument/2006/relationships/image" Target="../media/image53.wmf"/><Relationship Id="rId15" Type="http://schemas.openxmlformats.org/officeDocument/2006/relationships/oleObject" Target="../embeddings/oleObject63.bin"/><Relationship Id="rId23" Type="http://schemas.openxmlformats.org/officeDocument/2006/relationships/image" Target="../media/image59.wmf"/><Relationship Id="rId28" Type="http://schemas.openxmlformats.org/officeDocument/2006/relationships/oleObject" Target="../embeddings/oleObject70.bin"/><Relationship Id="rId36" Type="http://schemas.openxmlformats.org/officeDocument/2006/relationships/image" Target="../media/image65.wmf"/><Relationship Id="rId10" Type="http://schemas.openxmlformats.org/officeDocument/2006/relationships/oleObject" Target="../embeddings/oleObject59.bin"/><Relationship Id="rId19" Type="http://schemas.openxmlformats.org/officeDocument/2006/relationships/oleObject" Target="../embeddings/oleObject65.bin"/><Relationship Id="rId31" Type="http://schemas.openxmlformats.org/officeDocument/2006/relationships/image" Target="../media/image63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62.bin"/><Relationship Id="rId22" Type="http://schemas.openxmlformats.org/officeDocument/2006/relationships/oleObject" Target="../embeddings/oleObject67.bin"/><Relationship Id="rId27" Type="http://schemas.openxmlformats.org/officeDocument/2006/relationships/image" Target="../media/image61.wmf"/><Relationship Id="rId30" Type="http://schemas.openxmlformats.org/officeDocument/2006/relationships/oleObject" Target="../embeddings/oleObject71.bin"/><Relationship Id="rId35" Type="http://schemas.openxmlformats.org/officeDocument/2006/relationships/oleObject" Target="../embeddings/oleObject7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70.wmf"/><Relationship Id="rId18" Type="http://schemas.openxmlformats.org/officeDocument/2006/relationships/oleObject" Target="../embeddings/oleObject86.bin"/><Relationship Id="rId26" Type="http://schemas.openxmlformats.org/officeDocument/2006/relationships/oleObject" Target="../embeddings/oleObject90.bin"/><Relationship Id="rId39" Type="http://schemas.openxmlformats.org/officeDocument/2006/relationships/oleObject" Target="../embeddings/oleObject97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74.wmf"/><Relationship Id="rId34" Type="http://schemas.openxmlformats.org/officeDocument/2006/relationships/image" Target="../media/image80.wmf"/><Relationship Id="rId42" Type="http://schemas.openxmlformats.org/officeDocument/2006/relationships/image" Target="../media/image84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72.wmf"/><Relationship Id="rId25" Type="http://schemas.openxmlformats.org/officeDocument/2006/relationships/image" Target="../media/image76.wmf"/><Relationship Id="rId33" Type="http://schemas.openxmlformats.org/officeDocument/2006/relationships/oleObject" Target="../embeddings/oleObject94.bin"/><Relationship Id="rId38" Type="http://schemas.openxmlformats.org/officeDocument/2006/relationships/image" Target="../media/image82.wmf"/><Relationship Id="rId46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7.bin"/><Relationship Id="rId29" Type="http://schemas.openxmlformats.org/officeDocument/2006/relationships/image" Target="../media/image78.wmf"/><Relationship Id="rId41" Type="http://schemas.openxmlformats.org/officeDocument/2006/relationships/oleObject" Target="../embeddings/oleObject9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9.bin"/><Relationship Id="rId11" Type="http://schemas.openxmlformats.org/officeDocument/2006/relationships/oleObject" Target="../embeddings/oleObject82.bin"/><Relationship Id="rId24" Type="http://schemas.openxmlformats.org/officeDocument/2006/relationships/oleObject" Target="../embeddings/oleObject89.bin"/><Relationship Id="rId32" Type="http://schemas.openxmlformats.org/officeDocument/2006/relationships/image" Target="../media/image79.wmf"/><Relationship Id="rId37" Type="http://schemas.openxmlformats.org/officeDocument/2006/relationships/oleObject" Target="../embeddings/oleObject96.bin"/><Relationship Id="rId40" Type="http://schemas.openxmlformats.org/officeDocument/2006/relationships/image" Target="../media/image83.wmf"/><Relationship Id="rId45" Type="http://schemas.openxmlformats.org/officeDocument/2006/relationships/oleObject" Target="../embeddings/oleObject101.bin"/><Relationship Id="rId5" Type="http://schemas.openxmlformats.org/officeDocument/2006/relationships/image" Target="../media/image69.wmf"/><Relationship Id="rId15" Type="http://schemas.openxmlformats.org/officeDocument/2006/relationships/image" Target="../media/image71.wmf"/><Relationship Id="rId23" Type="http://schemas.openxmlformats.org/officeDocument/2006/relationships/image" Target="../media/image75.wmf"/><Relationship Id="rId28" Type="http://schemas.openxmlformats.org/officeDocument/2006/relationships/oleObject" Target="../embeddings/oleObject91.bin"/><Relationship Id="rId36" Type="http://schemas.openxmlformats.org/officeDocument/2006/relationships/image" Target="../media/image81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73.wmf"/><Relationship Id="rId31" Type="http://schemas.openxmlformats.org/officeDocument/2006/relationships/oleObject" Target="../embeddings/oleObject93.bin"/><Relationship Id="rId44" Type="http://schemas.openxmlformats.org/officeDocument/2006/relationships/oleObject" Target="../embeddings/oleObject100.bin"/><Relationship Id="rId4" Type="http://schemas.openxmlformats.org/officeDocument/2006/relationships/oleObject" Target="../embeddings/oleObject78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84.bin"/><Relationship Id="rId22" Type="http://schemas.openxmlformats.org/officeDocument/2006/relationships/oleObject" Target="../embeddings/oleObject88.bin"/><Relationship Id="rId27" Type="http://schemas.openxmlformats.org/officeDocument/2006/relationships/image" Target="../media/image77.wmf"/><Relationship Id="rId30" Type="http://schemas.openxmlformats.org/officeDocument/2006/relationships/oleObject" Target="../embeddings/oleObject92.bin"/><Relationship Id="rId35" Type="http://schemas.openxmlformats.org/officeDocument/2006/relationships/oleObject" Target="../embeddings/oleObject95.bin"/><Relationship Id="rId43" Type="http://schemas.openxmlformats.org/officeDocument/2006/relationships/oleObject" Target="../embeddings/oleObject9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3.5 Intersecting Lines</a:t>
            </a:r>
            <a:br>
              <a:rPr lang="en-CA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D6EF0-7BF2-466A-9C3B-E88E226E99E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496944" cy="125273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Three lines are drawn and the intersection points are used to make a triangle.  What is the area of the triangle?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06EBF8A-79E7-4E82-8C82-CEBE805827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925365"/>
              </p:ext>
            </p:extLst>
          </p:nvPr>
        </p:nvGraphicFramePr>
        <p:xfrm>
          <a:off x="442814" y="1018963"/>
          <a:ext cx="1748904" cy="57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698400" imgH="228600" progId="Equation.DSMT4">
                  <p:embed/>
                </p:oleObj>
              </mc:Choice>
              <mc:Fallback>
                <p:oleObj name="Equation" r:id="rId3" imgW="698400" imgH="228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06EBF8A-79E7-4E82-8C82-CEBE805827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814" y="1018963"/>
                        <a:ext cx="1748904" cy="572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C9520FE-DD68-4C1F-ADB7-32E612664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649232"/>
              </p:ext>
            </p:extLst>
          </p:nvPr>
        </p:nvGraphicFramePr>
        <p:xfrm>
          <a:off x="2921794" y="1053505"/>
          <a:ext cx="185623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812520" imgH="228600" progId="Equation.DSMT4">
                  <p:embed/>
                </p:oleObj>
              </mc:Choice>
              <mc:Fallback>
                <p:oleObj name="Equation" r:id="rId5" imgW="81252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C9520FE-DD68-4C1F-ADB7-32E6126640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21794" y="1053505"/>
                        <a:ext cx="1856234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8AC847C-4B68-46BB-82EB-D62ACE19DA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366598"/>
              </p:ext>
            </p:extLst>
          </p:nvPr>
        </p:nvGraphicFramePr>
        <p:xfrm>
          <a:off x="5508104" y="1052736"/>
          <a:ext cx="16541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8AC847C-4B68-46BB-82EB-D62ACE19DA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08104" y="1052736"/>
                        <a:ext cx="1654175" cy="50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97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0" y="116632"/>
            <a:ext cx="8769082" cy="1800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2132856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/>
              <a:t>Amc12b 2007</a:t>
            </a:r>
          </a:p>
        </p:txBody>
      </p:sp>
    </p:spTree>
    <p:extLst>
      <p:ext uri="{BB962C8B-B14F-4D97-AF65-F5344CB8AC3E}">
        <p14:creationId xmlns:p14="http://schemas.microsoft.com/office/powerpoint/2010/main" val="52309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Finding the Intersecting Point: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640960" cy="5565232"/>
          </a:xfrm>
        </p:spPr>
        <p:txBody>
          <a:bodyPr>
            <a:normAutofit/>
          </a:bodyPr>
          <a:lstStyle/>
          <a:p>
            <a:r>
              <a:rPr lang="en-CA" dirty="0"/>
              <a:t>There are two ways to find the intersection point</a:t>
            </a:r>
            <a:br>
              <a:rPr lang="en-CA" dirty="0"/>
            </a:br>
            <a:endParaRPr lang="en-CA" dirty="0"/>
          </a:p>
          <a:p>
            <a:r>
              <a:rPr lang="en-CA" dirty="0"/>
              <a:t>Solving by Elimination:</a:t>
            </a:r>
          </a:p>
          <a:p>
            <a:pPr lvl="1"/>
            <a:r>
              <a:rPr lang="en-CA" dirty="0"/>
              <a:t>Find the LCM for the coefficients for ‘x’ </a:t>
            </a:r>
          </a:p>
          <a:p>
            <a:pPr lvl="1"/>
            <a:r>
              <a:rPr lang="en-CA" dirty="0"/>
              <a:t>Multiply each equation so that the coefficients of ‘x’ are equal</a:t>
            </a:r>
          </a:p>
          <a:p>
            <a:pPr lvl="1"/>
            <a:r>
              <a:rPr lang="en-CA" dirty="0"/>
              <a:t>Add/subtract the equations to cancel out one variable</a:t>
            </a:r>
          </a:p>
          <a:p>
            <a:pPr lvl="1"/>
            <a:r>
              <a:rPr lang="en-CA" dirty="0"/>
              <a:t>Solve</a:t>
            </a:r>
          </a:p>
          <a:p>
            <a:pPr lvl="1"/>
            <a:r>
              <a:rPr lang="en-CA" dirty="0"/>
              <a:t>Plug the answer back into the original equation and solve for the 2</a:t>
            </a:r>
            <a:r>
              <a:rPr lang="en-CA" baseline="30000" dirty="0"/>
              <a:t>nd</a:t>
            </a:r>
            <a:r>
              <a:rPr lang="en-CA" dirty="0"/>
              <a:t> variable</a:t>
            </a:r>
            <a:br>
              <a:rPr lang="en-CA" dirty="0"/>
            </a:br>
            <a:endParaRPr lang="en-CA" dirty="0"/>
          </a:p>
          <a:p>
            <a:r>
              <a:rPr lang="en-CA" dirty="0"/>
              <a:t>Solving by Substitution:</a:t>
            </a:r>
          </a:p>
          <a:p>
            <a:pPr lvl="1"/>
            <a:r>
              <a:rPr lang="en-CA" dirty="0"/>
              <a:t>isolate a variable from one equation</a:t>
            </a:r>
          </a:p>
          <a:p>
            <a:pPr lvl="1"/>
            <a:r>
              <a:rPr lang="en-CA" dirty="0"/>
              <a:t>Then “substitute” that variable into the 2</a:t>
            </a:r>
            <a:r>
              <a:rPr lang="en-CA" baseline="30000" dirty="0"/>
              <a:t>nd</a:t>
            </a:r>
            <a:r>
              <a:rPr lang="en-CA" dirty="0"/>
              <a:t> equation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792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5826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Solve the system by Addition/Subtraction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25463" y="1214438"/>
          <a:ext cx="2260600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850680" imgH="457200" progId="Equation.DSMT4">
                  <p:embed/>
                </p:oleObj>
              </mc:Choice>
              <mc:Fallback>
                <p:oleObj name="Equation" r:id="rId4" imgW="850680" imgH="45720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1214438"/>
                        <a:ext cx="2260600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7" name="TextBox 4"/>
          <p:cNvSpPr txBox="1">
            <a:spLocks noChangeArrowheads="1"/>
          </p:cNvSpPr>
          <p:nvPr/>
        </p:nvSpPr>
        <p:spPr bwMode="auto">
          <a:xfrm>
            <a:off x="4143375" y="1143000"/>
            <a:ext cx="29098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1. Coefficients of “x”</a:t>
            </a:r>
          </a:p>
        </p:txBody>
      </p:sp>
      <p:sp>
        <p:nvSpPr>
          <p:cNvPr id="6" name="Oval 5"/>
          <p:cNvSpPr/>
          <p:nvPr/>
        </p:nvSpPr>
        <p:spPr>
          <a:xfrm>
            <a:off x="500063" y="1214438"/>
            <a:ext cx="428625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500063" y="1857375"/>
            <a:ext cx="428625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059613" y="1071563"/>
          <a:ext cx="101282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380880" imgH="253800" progId="Equation.DSMT4">
                  <p:embed/>
                </p:oleObj>
              </mc:Choice>
              <mc:Fallback>
                <p:oleObj name="Equation" r:id="rId6" imgW="380880" imgH="25380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613" y="1071563"/>
                        <a:ext cx="101282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TextBox 8"/>
          <p:cNvSpPr txBox="1">
            <a:spLocks noChangeArrowheads="1"/>
          </p:cNvSpPr>
          <p:nvPr/>
        </p:nvSpPr>
        <p:spPr bwMode="auto">
          <a:xfrm>
            <a:off x="4205288" y="1643063"/>
            <a:ext cx="17732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2.  LCM: 12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85750" y="2786063"/>
          <a:ext cx="18621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850680" imgH="457200" progId="Equation.DSMT4">
                  <p:embed/>
                </p:oleObj>
              </mc:Choice>
              <mc:Fallback>
                <p:oleObj name="Equation" r:id="rId8" imgW="850680" imgH="45720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786063"/>
                        <a:ext cx="186213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648075" y="2801938"/>
          <a:ext cx="20653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015920" imgH="203040" progId="Equation.DSMT4">
                  <p:embed/>
                </p:oleObj>
              </mc:Choice>
              <mc:Fallback>
                <p:oleObj name="Equation" r:id="rId10" imgW="1015920" imgH="20304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2801938"/>
                        <a:ext cx="206533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400300" y="2786063"/>
          <a:ext cx="10334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533160" imgH="253800" progId="Equation.DSMT4">
                  <p:embed/>
                </p:oleObj>
              </mc:Choice>
              <mc:Fallback>
                <p:oleObj name="Equation" r:id="rId12" imgW="533160" imgH="25380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2786063"/>
                        <a:ext cx="10334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400300" y="3286125"/>
          <a:ext cx="10334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533160" imgH="253800" progId="Equation.DSMT4">
                  <p:embed/>
                </p:oleObj>
              </mc:Choice>
              <mc:Fallback>
                <p:oleObj name="Equation" r:id="rId14" imgW="533160" imgH="253800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3286125"/>
                        <a:ext cx="10334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1" name="TextBox 13"/>
          <p:cNvSpPr txBox="1">
            <a:spLocks noChangeArrowheads="1"/>
          </p:cNvSpPr>
          <p:nvPr/>
        </p:nvSpPr>
        <p:spPr bwMode="auto">
          <a:xfrm>
            <a:off x="6143625" y="2857500"/>
            <a:ext cx="23860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3.  Subtract the </a:t>
            </a:r>
            <a:br>
              <a:rPr lang="en-CA" sz="230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     equations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429000" y="3714750"/>
            <a:ext cx="257175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571875" y="2786063"/>
            <a:ext cx="500063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643313" y="3286125"/>
            <a:ext cx="500062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2" name="Object 5"/>
          <p:cNvGraphicFramePr>
            <a:graphicFrameLocks noChangeAspect="1"/>
          </p:cNvGraphicFramePr>
          <p:nvPr/>
        </p:nvGraphicFramePr>
        <p:xfrm>
          <a:off x="3786188" y="3854450"/>
          <a:ext cx="2587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26720" imgH="177480" progId="Equation.DSMT4">
                  <p:embed/>
                </p:oleObj>
              </mc:Choice>
              <mc:Fallback>
                <p:oleObj name="Equation" r:id="rId16" imgW="126720" imgH="177480" progId="Equation.DSMT4">
                  <p:embed/>
                  <p:pic>
                    <p:nvPicPr>
                      <p:cNvPr id="10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3854450"/>
                        <a:ext cx="25876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4429125" y="2786063"/>
            <a:ext cx="500063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500563" y="3286125"/>
            <a:ext cx="500062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3" name="Object 5"/>
          <p:cNvGraphicFramePr>
            <a:graphicFrameLocks noChangeAspect="1"/>
          </p:cNvGraphicFramePr>
          <p:nvPr/>
        </p:nvGraphicFramePr>
        <p:xfrm>
          <a:off x="4464050" y="3802063"/>
          <a:ext cx="4651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228600" imgH="203040" progId="Equation.DSMT4">
                  <p:embed/>
                </p:oleObj>
              </mc:Choice>
              <mc:Fallback>
                <p:oleObj name="Equation" r:id="rId18" imgW="228600" imgH="203040" progId="Equation.DSMT4">
                  <p:embed/>
                  <p:pic>
                    <p:nvPicPr>
                      <p:cNvPr id="10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3802063"/>
                        <a:ext cx="46513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 flipV="1">
            <a:off x="5214938" y="2786063"/>
            <a:ext cx="500062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286375" y="3286125"/>
            <a:ext cx="500063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4" name="Object 5"/>
          <p:cNvGraphicFramePr>
            <a:graphicFrameLocks noChangeAspect="1"/>
          </p:cNvGraphicFramePr>
          <p:nvPr/>
        </p:nvGraphicFramePr>
        <p:xfrm>
          <a:off x="4979988" y="3786188"/>
          <a:ext cx="877887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431640" imgH="164880" progId="Equation.DSMT4">
                  <p:embed/>
                </p:oleObj>
              </mc:Choice>
              <mc:Fallback>
                <p:oleObj name="Equation" r:id="rId20" imgW="431640" imgH="164880" progId="Equation.DSMT4">
                  <p:embed/>
                  <p:pic>
                    <p:nvPicPr>
                      <p:cNvPr id="103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3786188"/>
                        <a:ext cx="877887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9" name="TextBox 13"/>
          <p:cNvSpPr txBox="1">
            <a:spLocks noChangeArrowheads="1"/>
          </p:cNvSpPr>
          <p:nvPr/>
        </p:nvSpPr>
        <p:spPr bwMode="auto">
          <a:xfrm>
            <a:off x="6143625" y="4057650"/>
            <a:ext cx="25638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solidFill>
                  <a:srgbClr val="FF0000"/>
                </a:solidFill>
                <a:latin typeface="Century Schoolbook" pitchFamily="18" charset="0"/>
              </a:rPr>
              <a:t>4.  Solve for the</a:t>
            </a:r>
            <a:br>
              <a:rPr lang="en-CA" sz="210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 sz="2100">
                <a:solidFill>
                  <a:srgbClr val="FF0000"/>
                </a:solidFill>
                <a:latin typeface="Century Schoolbook" pitchFamily="18" charset="0"/>
              </a:rPr>
              <a:t>remaining variable</a:t>
            </a:r>
          </a:p>
        </p:txBody>
      </p:sp>
      <p:graphicFrame>
        <p:nvGraphicFramePr>
          <p:cNvPr id="1035" name="Object 5"/>
          <p:cNvGraphicFramePr>
            <a:graphicFrameLocks noChangeAspect="1"/>
          </p:cNvGraphicFramePr>
          <p:nvPr/>
        </p:nvGraphicFramePr>
        <p:xfrm>
          <a:off x="4714875" y="4302125"/>
          <a:ext cx="9810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482400" imgH="203040" progId="Equation.DSMT4">
                  <p:embed/>
                </p:oleObj>
              </mc:Choice>
              <mc:Fallback>
                <p:oleObj name="Equation" r:id="rId22" imgW="482400" imgH="203040" progId="Equation.DSMT4">
                  <p:embed/>
                  <p:pic>
                    <p:nvPicPr>
                      <p:cNvPr id="10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4302125"/>
                        <a:ext cx="9810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0" name="TextBox 13"/>
          <p:cNvSpPr txBox="1">
            <a:spLocks noChangeArrowheads="1"/>
          </p:cNvSpPr>
          <p:nvPr/>
        </p:nvSpPr>
        <p:spPr bwMode="auto">
          <a:xfrm>
            <a:off x="5000625" y="5057775"/>
            <a:ext cx="39782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solidFill>
                  <a:srgbClr val="FF0000"/>
                </a:solidFill>
                <a:latin typeface="Century Schoolbook" pitchFamily="18" charset="0"/>
              </a:rPr>
              <a:t>5.  Plug into original equation </a:t>
            </a:r>
            <a:br>
              <a:rPr lang="en-CA" sz="210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 sz="2100">
                <a:solidFill>
                  <a:srgbClr val="FF0000"/>
                </a:solidFill>
                <a:latin typeface="Century Schoolbook" pitchFamily="18" charset="0"/>
              </a:rPr>
              <a:t>to solve for 2</a:t>
            </a:r>
            <a:r>
              <a:rPr lang="en-CA" sz="2100" baseline="30000">
                <a:solidFill>
                  <a:srgbClr val="FF0000"/>
                </a:solidFill>
                <a:latin typeface="Century Schoolbook" pitchFamily="18" charset="0"/>
              </a:rPr>
              <a:t>nd</a:t>
            </a:r>
            <a:r>
              <a:rPr lang="en-CA" sz="2100">
                <a:solidFill>
                  <a:srgbClr val="FF0000"/>
                </a:solidFill>
                <a:latin typeface="Century Schoolbook" pitchFamily="18" charset="0"/>
              </a:rPr>
              <a:t> variable</a:t>
            </a:r>
          </a:p>
        </p:txBody>
      </p:sp>
      <p:graphicFrame>
        <p:nvGraphicFramePr>
          <p:cNvPr id="1036" name="Object 4"/>
          <p:cNvGraphicFramePr>
            <a:graphicFrameLocks noChangeAspect="1"/>
          </p:cNvGraphicFramePr>
          <p:nvPr/>
        </p:nvGraphicFramePr>
        <p:xfrm>
          <a:off x="142875" y="4714875"/>
          <a:ext cx="18621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850680" imgH="203040" progId="Equation.DSMT4">
                  <p:embed/>
                </p:oleObj>
              </mc:Choice>
              <mc:Fallback>
                <p:oleObj name="Equation" r:id="rId24" imgW="850680" imgH="203040" progId="Equation.DSMT4">
                  <p:embed/>
                  <p:pic>
                    <p:nvPicPr>
                      <p:cNvPr id="10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4714875"/>
                        <a:ext cx="18621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4"/>
          <p:cNvGraphicFramePr>
            <a:graphicFrameLocks noChangeAspect="1"/>
          </p:cNvGraphicFramePr>
          <p:nvPr/>
        </p:nvGraphicFramePr>
        <p:xfrm>
          <a:off x="2628900" y="4714875"/>
          <a:ext cx="17240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6" imgW="787320" imgH="203040" progId="Equation.DSMT4">
                  <p:embed/>
                </p:oleObj>
              </mc:Choice>
              <mc:Fallback>
                <p:oleObj name="Equation" r:id="rId26" imgW="787320" imgH="203040" progId="Equation.DSMT4">
                  <p:embed/>
                  <p:pic>
                    <p:nvPicPr>
                      <p:cNvPr id="103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4714875"/>
                        <a:ext cx="17240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4"/>
          <p:cNvGraphicFramePr>
            <a:graphicFrameLocks noChangeAspect="1"/>
          </p:cNvGraphicFramePr>
          <p:nvPr/>
        </p:nvGraphicFramePr>
        <p:xfrm>
          <a:off x="173038" y="5143500"/>
          <a:ext cx="21256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8" imgW="1079280" imgH="253800" progId="Equation.DSMT4">
                  <p:embed/>
                </p:oleObj>
              </mc:Choice>
              <mc:Fallback>
                <p:oleObj name="Equation" r:id="rId28" imgW="1079280" imgH="253800" progId="Equation.DSMT4">
                  <p:embed/>
                  <p:pic>
                    <p:nvPicPr>
                      <p:cNvPr id="103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5143500"/>
                        <a:ext cx="212566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4"/>
          <p:cNvGraphicFramePr>
            <a:graphicFrameLocks noChangeAspect="1"/>
          </p:cNvGraphicFramePr>
          <p:nvPr/>
        </p:nvGraphicFramePr>
        <p:xfrm>
          <a:off x="2665413" y="5143500"/>
          <a:ext cx="19780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0" imgW="1002960" imgH="253800" progId="Equation.DSMT4">
                  <p:embed/>
                </p:oleObj>
              </mc:Choice>
              <mc:Fallback>
                <p:oleObj name="Equation" r:id="rId30" imgW="1002960" imgH="253800" progId="Equation.DSMT4">
                  <p:embed/>
                  <p:pic>
                    <p:nvPicPr>
                      <p:cNvPr id="103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5143500"/>
                        <a:ext cx="197802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4"/>
          <p:cNvGraphicFramePr>
            <a:graphicFrameLocks noChangeAspect="1"/>
          </p:cNvGraphicFramePr>
          <p:nvPr/>
        </p:nvGraphicFramePr>
        <p:xfrm>
          <a:off x="428625" y="5646738"/>
          <a:ext cx="1074738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2" imgW="545760" imgH="177480" progId="Equation.DSMT4">
                  <p:embed/>
                </p:oleObj>
              </mc:Choice>
              <mc:Fallback>
                <p:oleObj name="Equation" r:id="rId32" imgW="545760" imgH="177480" progId="Equation.DSMT4">
                  <p:embed/>
                  <p:pic>
                    <p:nvPicPr>
                      <p:cNvPr id="10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5646738"/>
                        <a:ext cx="1074738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4"/>
          <p:cNvGraphicFramePr>
            <a:graphicFrameLocks noChangeAspect="1"/>
          </p:cNvGraphicFramePr>
          <p:nvPr/>
        </p:nvGraphicFramePr>
        <p:xfrm>
          <a:off x="3116263" y="5646738"/>
          <a:ext cx="107632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4" imgW="545760" imgH="177480" progId="Equation.DSMT4">
                  <p:embed/>
                </p:oleObj>
              </mc:Choice>
              <mc:Fallback>
                <p:oleObj name="Equation" r:id="rId34" imgW="545760" imgH="177480" progId="Equation.DSMT4">
                  <p:embed/>
                  <p:pic>
                    <p:nvPicPr>
                      <p:cNvPr id="104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263" y="5646738"/>
                        <a:ext cx="1076325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4"/>
          <p:cNvGraphicFramePr>
            <a:graphicFrameLocks noChangeAspect="1"/>
          </p:cNvGraphicFramePr>
          <p:nvPr/>
        </p:nvGraphicFramePr>
        <p:xfrm>
          <a:off x="574675" y="5929313"/>
          <a:ext cx="949325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6" imgW="482400" imgH="431640" progId="Equation.DSMT4">
                  <p:embed/>
                </p:oleObj>
              </mc:Choice>
              <mc:Fallback>
                <p:oleObj name="Equation" r:id="rId36" imgW="482400" imgH="431640" progId="Equation.DSMT4">
                  <p:embed/>
                  <p:pic>
                    <p:nvPicPr>
                      <p:cNvPr id="104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5929313"/>
                        <a:ext cx="949325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4"/>
          <p:cNvGraphicFramePr>
            <a:graphicFrameLocks noChangeAspect="1"/>
          </p:cNvGraphicFramePr>
          <p:nvPr/>
        </p:nvGraphicFramePr>
        <p:xfrm>
          <a:off x="1492250" y="5934075"/>
          <a:ext cx="725488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8" imgW="368280" imgH="431640" progId="Equation.DSMT4">
                  <p:embed/>
                </p:oleObj>
              </mc:Choice>
              <mc:Fallback>
                <p:oleObj name="Equation" r:id="rId38" imgW="368280" imgH="431640" progId="Equation.DSMT4">
                  <p:embed/>
                  <p:pic>
                    <p:nvPicPr>
                      <p:cNvPr id="104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5934075"/>
                        <a:ext cx="725488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4"/>
          <p:cNvGraphicFramePr>
            <a:graphicFrameLocks noChangeAspect="1"/>
          </p:cNvGraphicFramePr>
          <p:nvPr/>
        </p:nvGraphicFramePr>
        <p:xfrm>
          <a:off x="3286125" y="5934075"/>
          <a:ext cx="950913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0" imgW="482400" imgH="431640" progId="Equation.DSMT4">
                  <p:embed/>
                </p:oleObj>
              </mc:Choice>
              <mc:Fallback>
                <p:oleObj name="Equation" r:id="rId40" imgW="482400" imgH="431640" progId="Equation.DSMT4">
                  <p:embed/>
                  <p:pic>
                    <p:nvPicPr>
                      <p:cNvPr id="10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5934075"/>
                        <a:ext cx="950913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4"/>
          <p:cNvGraphicFramePr>
            <a:graphicFrameLocks noChangeAspect="1"/>
          </p:cNvGraphicFramePr>
          <p:nvPr/>
        </p:nvGraphicFramePr>
        <p:xfrm>
          <a:off x="4857750" y="6103938"/>
          <a:ext cx="26273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2" imgW="1333440" imgH="253800" progId="Equation.DSMT4">
                  <p:embed/>
                </p:oleObj>
              </mc:Choice>
              <mc:Fallback>
                <p:oleObj name="Equation" r:id="rId42" imgW="1333440" imgH="253800" progId="Equation.DSMT4">
                  <p:embed/>
                  <p:pic>
                    <p:nvPicPr>
                      <p:cNvPr id="104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6103938"/>
                        <a:ext cx="26273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1" name="Object 5"/>
          <p:cNvGraphicFramePr>
            <a:graphicFrameLocks noChangeAspect="1"/>
          </p:cNvGraphicFramePr>
          <p:nvPr/>
        </p:nvGraphicFramePr>
        <p:xfrm>
          <a:off x="3714750" y="3259138"/>
          <a:ext cx="20383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4" imgW="1002960" imgH="203040" progId="Equation.DSMT4">
                  <p:embed/>
                </p:oleObj>
              </mc:Choice>
              <mc:Fallback>
                <p:oleObj name="Equation" r:id="rId44" imgW="1002960" imgH="203040" progId="Equation.DSMT4">
                  <p:embed/>
                  <p:pic>
                    <p:nvPicPr>
                      <p:cNvPr id="1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3259138"/>
                        <a:ext cx="20383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854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" grpId="0"/>
      <p:bldP spid="6" grpId="0" animBg="1"/>
      <p:bldP spid="7" grpId="0" animBg="1"/>
      <p:bldP spid="1050" grpId="0"/>
      <p:bldP spid="1051" grpId="0"/>
      <p:bldP spid="1059" grpId="0"/>
      <p:bldP spid="10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50"/>
          </a:xfrm>
        </p:spPr>
        <p:txBody>
          <a:bodyPr/>
          <a:lstStyle/>
          <a:p>
            <a:pPr>
              <a:defRPr/>
            </a:pPr>
            <a:r>
              <a:rPr lang="en-CA" sz="2700" dirty="0"/>
              <a:t>Practice: Solve By Addition/Subtraction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1438" y="928688"/>
          <a:ext cx="2357437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723600" imgH="495000" progId="Equation.DSMT4">
                  <p:embed/>
                </p:oleObj>
              </mc:Choice>
              <mc:Fallback>
                <p:oleObj name="Equation" r:id="rId4" imgW="723600" imgH="4950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928688"/>
                        <a:ext cx="2357437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75350" y="1071563"/>
            <a:ext cx="3025775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Multiply all terms </a:t>
            </a:r>
            <a:br>
              <a:rPr lang="en-CA" sz="230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by LCD to cancel out</a:t>
            </a:r>
            <a:br>
              <a:rPr lang="en-CA" sz="230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 your denominators</a:t>
            </a:r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3825875" y="1212850"/>
          <a:ext cx="21748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965160" imgH="203040" progId="Equation.DSMT4">
                  <p:embed/>
                </p:oleObj>
              </mc:Choice>
              <mc:Fallback>
                <p:oleObj name="Equation" r:id="rId6" imgW="965160" imgH="203040" progId="Equation.DSMT4">
                  <p:embed/>
                  <p:pic>
                    <p:nvPicPr>
                      <p:cNvPr id="307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1212850"/>
                        <a:ext cx="21748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428625" y="3211513"/>
          <a:ext cx="2463800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965160" imgH="507960" progId="Equation.DSMT4">
                  <p:embed/>
                </p:oleObj>
              </mc:Choice>
              <mc:Fallback>
                <p:oleObj name="Equation" r:id="rId8" imgW="965160" imgH="507960" progId="Equation.DSMT4">
                  <p:embed/>
                  <p:pic>
                    <p:nvPicPr>
                      <p:cNvPr id="307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211513"/>
                        <a:ext cx="2463800" cy="121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215063" y="2357438"/>
            <a:ext cx="258286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Coefficients of “x”</a:t>
            </a:r>
          </a:p>
        </p:txBody>
      </p:sp>
      <p:sp>
        <p:nvSpPr>
          <p:cNvPr id="10" name="Oval 9"/>
          <p:cNvSpPr/>
          <p:nvPr/>
        </p:nvSpPr>
        <p:spPr>
          <a:xfrm>
            <a:off x="571500" y="3211513"/>
            <a:ext cx="428625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571500" y="3854450"/>
            <a:ext cx="428625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586538" y="2897188"/>
          <a:ext cx="124777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469800" imgH="253800" progId="Equation.DSMT4">
                  <p:embed/>
                </p:oleObj>
              </mc:Choice>
              <mc:Fallback>
                <p:oleObj name="Equation" r:id="rId10" imgW="469800" imgH="253800" progId="Equation.DSMT4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538" y="2897188"/>
                        <a:ext cx="124777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7956550" y="2974975"/>
          <a:ext cx="6746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253800" imgH="177480" progId="Equation.DSMT4">
                  <p:embed/>
                </p:oleObj>
              </mc:Choice>
              <mc:Fallback>
                <p:oleObj name="Equation" r:id="rId12" imgW="253800" imgH="177480" progId="Equation.DSMT4">
                  <p:embed/>
                  <p:pic>
                    <p:nvPicPr>
                      <p:cNvPr id="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2974975"/>
                        <a:ext cx="6746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Arrow 13"/>
          <p:cNvSpPr/>
          <p:nvPr/>
        </p:nvSpPr>
        <p:spPr>
          <a:xfrm>
            <a:off x="2571750" y="1571625"/>
            <a:ext cx="5715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967038" y="3214688"/>
          <a:ext cx="10334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533160" imgH="253800" progId="Equation.DSMT4">
                  <p:embed/>
                </p:oleObj>
              </mc:Choice>
              <mc:Fallback>
                <p:oleObj name="Equation" r:id="rId14" imgW="533160" imgH="25380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3214688"/>
                        <a:ext cx="10334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967038" y="3929063"/>
          <a:ext cx="10334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533160" imgH="253800" progId="Equation.DSMT4">
                  <p:embed/>
                </p:oleObj>
              </mc:Choice>
              <mc:Fallback>
                <p:oleObj name="Equation" r:id="rId16" imgW="533160" imgH="253800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3929063"/>
                        <a:ext cx="10334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189413" y="3230563"/>
          <a:ext cx="18827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927000" imgH="203040" progId="Equation.DSMT4">
                  <p:embed/>
                </p:oleObj>
              </mc:Choice>
              <mc:Fallback>
                <p:oleObj name="Equation" r:id="rId18" imgW="927000" imgH="20304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413" y="3230563"/>
                        <a:ext cx="18827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1" name="Object 5"/>
          <p:cNvGraphicFramePr>
            <a:graphicFrameLocks noChangeAspect="1"/>
          </p:cNvGraphicFramePr>
          <p:nvPr/>
        </p:nvGraphicFramePr>
        <p:xfrm>
          <a:off x="4038600" y="3944938"/>
          <a:ext cx="19621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965160" imgH="203040" progId="Equation.DSMT4">
                  <p:embed/>
                </p:oleObj>
              </mc:Choice>
              <mc:Fallback>
                <p:oleObj name="Equation" r:id="rId20" imgW="965160" imgH="203040" progId="Equation.DSMT4">
                  <p:embed/>
                  <p:pic>
                    <p:nvPicPr>
                      <p:cNvPr id="225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944938"/>
                        <a:ext cx="19621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7072313" y="3714750"/>
            <a:ext cx="15097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Add the </a:t>
            </a:r>
            <a:br>
              <a:rPr lang="en-CA" sz="230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 sz="2300">
                <a:solidFill>
                  <a:srgbClr val="FF0000"/>
                </a:solidFill>
                <a:latin typeface="Century Schoolbook" pitchFamily="18" charset="0"/>
              </a:rPr>
              <a:t>equations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786188" y="4357688"/>
            <a:ext cx="2571750" cy="15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2" name="Object 5"/>
          <p:cNvGraphicFramePr>
            <a:graphicFrameLocks noChangeAspect="1"/>
          </p:cNvGraphicFramePr>
          <p:nvPr/>
        </p:nvGraphicFramePr>
        <p:xfrm>
          <a:off x="4891088" y="4518025"/>
          <a:ext cx="5969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291960" imgH="203040" progId="Equation.DSMT4">
                  <p:embed/>
                </p:oleObj>
              </mc:Choice>
              <mc:Fallback>
                <p:oleObj name="Equation" r:id="rId22" imgW="291960" imgH="203040" progId="Equation.DSMT4">
                  <p:embed/>
                  <p:pic>
                    <p:nvPicPr>
                      <p:cNvPr id="10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88" y="4518025"/>
                        <a:ext cx="5969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5"/>
          <p:cNvGraphicFramePr>
            <a:graphicFrameLocks noChangeAspect="1"/>
          </p:cNvGraphicFramePr>
          <p:nvPr/>
        </p:nvGraphicFramePr>
        <p:xfrm>
          <a:off x="4241800" y="4500563"/>
          <a:ext cx="2587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126720" imgH="177480" progId="Equation.DSMT4">
                  <p:embed/>
                </p:oleObj>
              </mc:Choice>
              <mc:Fallback>
                <p:oleObj name="Equation" r:id="rId24" imgW="126720" imgH="177480" progId="Equation.DSMT4">
                  <p:embed/>
                  <p:pic>
                    <p:nvPicPr>
                      <p:cNvPr id="10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4500563"/>
                        <a:ext cx="25876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5"/>
          <p:cNvGraphicFramePr>
            <a:graphicFrameLocks noChangeAspect="1"/>
          </p:cNvGraphicFramePr>
          <p:nvPr/>
        </p:nvGraphicFramePr>
        <p:xfrm>
          <a:off x="5513388" y="4495800"/>
          <a:ext cx="8270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406080" imgH="177480" progId="Equation.DSMT4">
                  <p:embed/>
                </p:oleObj>
              </mc:Choice>
              <mc:Fallback>
                <p:oleObj name="Equation" r:id="rId26" imgW="406080" imgH="177480" progId="Equation.DSMT4">
                  <p:embed/>
                  <p:pic>
                    <p:nvPicPr>
                      <p:cNvPr id="103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4495800"/>
                        <a:ext cx="82708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5"/>
          <p:cNvGraphicFramePr>
            <a:graphicFrameLocks noChangeAspect="1"/>
          </p:cNvGraphicFramePr>
          <p:nvPr/>
        </p:nvGraphicFramePr>
        <p:xfrm>
          <a:off x="5297488" y="4945063"/>
          <a:ext cx="7747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380880" imgH="203040" progId="Equation.DSMT4">
                  <p:embed/>
                </p:oleObj>
              </mc:Choice>
              <mc:Fallback>
                <p:oleObj name="Equation" r:id="rId28" imgW="380880" imgH="203040" progId="Equation.DSMT4">
                  <p:embed/>
                  <p:pic>
                    <p:nvPicPr>
                      <p:cNvPr id="10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8" y="4945063"/>
                        <a:ext cx="7747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4"/>
          <p:cNvGraphicFramePr>
            <a:graphicFrameLocks noChangeAspect="1"/>
          </p:cNvGraphicFramePr>
          <p:nvPr/>
        </p:nvGraphicFramePr>
        <p:xfrm>
          <a:off x="1241425" y="4632325"/>
          <a:ext cx="14732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0" imgW="672840" imgH="279360" progId="Equation.DSMT4">
                  <p:embed/>
                </p:oleObj>
              </mc:Choice>
              <mc:Fallback>
                <p:oleObj name="Equation" r:id="rId30" imgW="672840" imgH="279360" progId="Equation.DSMT4">
                  <p:embed/>
                  <p:pic>
                    <p:nvPicPr>
                      <p:cNvPr id="10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4632325"/>
                        <a:ext cx="147320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4"/>
          <p:cNvGraphicFramePr>
            <a:graphicFrameLocks noChangeAspect="1"/>
          </p:cNvGraphicFramePr>
          <p:nvPr/>
        </p:nvGraphicFramePr>
        <p:xfrm>
          <a:off x="1285875" y="5284788"/>
          <a:ext cx="15827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2" imgW="850680" imgH="253800" progId="Equation.DSMT4">
                  <p:embed/>
                </p:oleObj>
              </mc:Choice>
              <mc:Fallback>
                <p:oleObj name="Equation" r:id="rId32" imgW="850680" imgH="253800" progId="Equation.DSMT4">
                  <p:embed/>
                  <p:pic>
                    <p:nvPicPr>
                      <p:cNvPr id="103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5284788"/>
                        <a:ext cx="1582738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4"/>
          <p:cNvGraphicFramePr>
            <a:graphicFrameLocks noChangeAspect="1"/>
          </p:cNvGraphicFramePr>
          <p:nvPr/>
        </p:nvGraphicFramePr>
        <p:xfrm>
          <a:off x="1928813" y="5797550"/>
          <a:ext cx="9509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4" imgW="482400" imgH="241200" progId="Equation.DSMT4">
                  <p:embed/>
                </p:oleObj>
              </mc:Choice>
              <mc:Fallback>
                <p:oleObj name="Equation" r:id="rId34" imgW="482400" imgH="241200" progId="Equation.DSMT4">
                  <p:embed/>
                  <p:pic>
                    <p:nvPicPr>
                      <p:cNvPr id="10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797550"/>
                        <a:ext cx="95091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800225" y="6215063"/>
          <a:ext cx="105727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6" imgW="380880" imgH="177480" progId="Equation.DSMT4">
                  <p:embed/>
                </p:oleObj>
              </mc:Choice>
              <mc:Fallback>
                <p:oleObj name="Equation" r:id="rId36" imgW="380880" imgH="17748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6215063"/>
                        <a:ext cx="105727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4"/>
          <p:cNvGraphicFramePr>
            <a:graphicFrameLocks noChangeAspect="1"/>
          </p:cNvGraphicFramePr>
          <p:nvPr/>
        </p:nvGraphicFramePr>
        <p:xfrm>
          <a:off x="4429125" y="5786438"/>
          <a:ext cx="20510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8" imgW="1041120" imgH="253800" progId="Equation.DSMT4">
                  <p:embed/>
                </p:oleObj>
              </mc:Choice>
              <mc:Fallback>
                <p:oleObj name="Equation" r:id="rId38" imgW="1041120" imgH="253800" progId="Equation.DSMT4">
                  <p:embed/>
                  <p:pic>
                    <p:nvPicPr>
                      <p:cNvPr id="104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5786438"/>
                        <a:ext cx="20510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4143375" y="3214688"/>
            <a:ext cx="500063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214813" y="3857625"/>
            <a:ext cx="500062" cy="428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2571750" y="1214438"/>
          <a:ext cx="1206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0" imgW="622080" imgH="253800" progId="Equation.DSMT4">
                  <p:embed/>
                </p:oleObj>
              </mc:Choice>
              <mc:Fallback>
                <p:oleObj name="Equation" r:id="rId40" imgW="622080" imgH="253800" progId="Equation.DSMT4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1214438"/>
                        <a:ext cx="12065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571750" y="1828800"/>
          <a:ext cx="9302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2" imgW="533160" imgH="253800" progId="Equation.DSMT4">
                  <p:embed/>
                </p:oleObj>
              </mc:Choice>
              <mc:Fallback>
                <p:oleObj name="Equation" r:id="rId42" imgW="533160" imgH="253800" progId="Equation.DSMT4">
                  <p:embed/>
                  <p:pic>
                    <p:nvPicPr>
                      <p:cNvPr id="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1828800"/>
                        <a:ext cx="9302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886200" y="1784350"/>
          <a:ext cx="21177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4" imgW="939600" imgH="203040" progId="Equation.DSMT4">
                  <p:embed/>
                </p:oleObj>
              </mc:Choice>
              <mc:Fallback>
                <p:oleObj name="Equation" r:id="rId44" imgW="939600" imgH="20304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784350"/>
                        <a:ext cx="211772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529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 animBg="1"/>
      <p:bldP spid="11" grpId="0" animBg="1"/>
      <p:bldP spid="14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57237"/>
          </a:xfrm>
        </p:spPr>
        <p:txBody>
          <a:bodyPr/>
          <a:lstStyle/>
          <a:p>
            <a:pPr>
              <a:defRPr/>
            </a:pPr>
            <a:r>
              <a:rPr lang="en-CA" dirty="0"/>
              <a:t>Properties of Linear Systems: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8713"/>
            <a:ext cx="7467600" cy="4873625"/>
          </a:xfrm>
        </p:spPr>
        <p:txBody>
          <a:bodyPr/>
          <a:lstStyle/>
          <a:p>
            <a:r>
              <a:rPr lang="en-CA"/>
              <a:t>Multiplying an entire equation by a constant does not change the solution</a:t>
            </a:r>
          </a:p>
          <a:p>
            <a:pPr>
              <a:buFont typeface="Wingdings" pitchFamily="2" charset="2"/>
              <a:buNone/>
            </a:pPr>
            <a:endParaRPr lang="en-CA"/>
          </a:p>
          <a:p>
            <a:pPr>
              <a:buFont typeface="Wingdings" pitchFamily="2" charset="2"/>
              <a:buNone/>
            </a:pPr>
            <a:endParaRPr lang="en-CA"/>
          </a:p>
          <a:p>
            <a:endParaRPr lang="en-CA"/>
          </a:p>
          <a:p>
            <a:endParaRPr lang="en-CA"/>
          </a:p>
          <a:p>
            <a:r>
              <a:rPr lang="en-CA"/>
              <a:t>Adding or subtracting two equations does not change the solution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62000" y="2135188"/>
          <a:ext cx="152876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698400" imgH="203040" progId="Equation.DSMT4">
                  <p:embed/>
                </p:oleObj>
              </mc:Choice>
              <mc:Fallback>
                <p:oleObj name="Equation" r:id="rId4" imgW="698400" imgH="20304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5188"/>
                        <a:ext cx="1528763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370138" y="2166938"/>
          <a:ext cx="10334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533160" imgH="253800" progId="Equation.DSMT4">
                  <p:embed/>
                </p:oleObj>
              </mc:Choice>
              <mc:Fallback>
                <p:oleObj name="Equation" r:id="rId6" imgW="533160" imgH="25380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8" y="2166938"/>
                        <a:ext cx="10334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757613" y="2144713"/>
          <a:ext cx="175101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799920" imgH="203040" progId="Equation.DSMT4">
                  <p:embed/>
                </p:oleObj>
              </mc:Choice>
              <mc:Fallback>
                <p:oleObj name="Equation" r:id="rId8" imgW="799920" imgH="20304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2144713"/>
                        <a:ext cx="1751012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70338" y="2687638"/>
          <a:ext cx="1604962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787320" imgH="431640" progId="Equation.DSMT4">
                  <p:embed/>
                </p:oleObj>
              </mc:Choice>
              <mc:Fallback>
                <p:oleObj name="Equation" r:id="rId10" imgW="787320" imgH="4316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338" y="2687638"/>
                        <a:ext cx="1604962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854700" y="2374900"/>
            <a:ext cx="2622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Slope and Y-intercept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are still the same</a:t>
            </a:r>
          </a:p>
        </p:txBody>
      </p:sp>
    </p:spTree>
    <p:extLst>
      <p:ext uri="{BB962C8B-B14F-4D97-AF65-F5344CB8AC3E}">
        <p14:creationId xmlns:p14="http://schemas.microsoft.com/office/powerpoint/2010/main" val="130433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534150" y="346075"/>
          <a:ext cx="1966913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850680" imgH="457200" progId="Equation.DSMT4">
                  <p:embed/>
                </p:oleObj>
              </mc:Choice>
              <mc:Fallback>
                <p:oleObj name="Equation" r:id="rId4" imgW="850680" imgH="45720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346075"/>
                        <a:ext cx="1966913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31" name="Group 7"/>
          <p:cNvGrpSpPr>
            <a:grpSpLocks noChangeAspect="1"/>
          </p:cNvGrpSpPr>
          <p:nvPr/>
        </p:nvGrpSpPr>
        <p:grpSpPr bwMode="auto">
          <a:xfrm>
            <a:off x="166688" y="1087438"/>
            <a:ext cx="5473700" cy="5511800"/>
            <a:chOff x="211" y="791"/>
            <a:chExt cx="2890" cy="2910"/>
          </a:xfrm>
        </p:grpSpPr>
        <p:sp>
          <p:nvSpPr>
            <p:cNvPr id="5141" name="AutoShape 6"/>
            <p:cNvSpPr>
              <a:spLocks noChangeAspect="1" noChangeArrowheads="1" noTextEdit="1"/>
            </p:cNvSpPr>
            <p:nvPr/>
          </p:nvSpPr>
          <p:spPr bwMode="auto">
            <a:xfrm>
              <a:off x="211" y="791"/>
              <a:ext cx="2890" cy="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2" name="Rectangle 8"/>
            <p:cNvSpPr>
              <a:spLocks noChangeArrowheads="1"/>
            </p:cNvSpPr>
            <p:nvPr/>
          </p:nvSpPr>
          <p:spPr bwMode="auto">
            <a:xfrm>
              <a:off x="214" y="797"/>
              <a:ext cx="2884" cy="2898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43" name="Line 9"/>
            <p:cNvSpPr>
              <a:spLocks noChangeShapeType="1"/>
            </p:cNvSpPr>
            <p:nvPr/>
          </p:nvSpPr>
          <p:spPr bwMode="auto">
            <a:xfrm flipV="1">
              <a:off x="358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4" name="Line 10"/>
            <p:cNvSpPr>
              <a:spLocks noChangeShapeType="1"/>
            </p:cNvSpPr>
            <p:nvPr/>
          </p:nvSpPr>
          <p:spPr bwMode="auto">
            <a:xfrm flipV="1">
              <a:off x="361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5" name="Line 11"/>
            <p:cNvSpPr>
              <a:spLocks noChangeShapeType="1"/>
            </p:cNvSpPr>
            <p:nvPr/>
          </p:nvSpPr>
          <p:spPr bwMode="auto">
            <a:xfrm flipV="1">
              <a:off x="502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6" name="Line 12"/>
            <p:cNvSpPr>
              <a:spLocks noChangeShapeType="1"/>
            </p:cNvSpPr>
            <p:nvPr/>
          </p:nvSpPr>
          <p:spPr bwMode="auto">
            <a:xfrm flipV="1">
              <a:off x="505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7" name="Line 13"/>
            <p:cNvSpPr>
              <a:spLocks noChangeShapeType="1"/>
            </p:cNvSpPr>
            <p:nvPr/>
          </p:nvSpPr>
          <p:spPr bwMode="auto">
            <a:xfrm flipV="1">
              <a:off x="646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8" name="Line 14"/>
            <p:cNvSpPr>
              <a:spLocks noChangeShapeType="1"/>
            </p:cNvSpPr>
            <p:nvPr/>
          </p:nvSpPr>
          <p:spPr bwMode="auto">
            <a:xfrm flipV="1">
              <a:off x="648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49" name="Line 15"/>
            <p:cNvSpPr>
              <a:spLocks noChangeShapeType="1"/>
            </p:cNvSpPr>
            <p:nvPr/>
          </p:nvSpPr>
          <p:spPr bwMode="auto">
            <a:xfrm flipV="1">
              <a:off x="790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0" name="Line 16"/>
            <p:cNvSpPr>
              <a:spLocks noChangeShapeType="1"/>
            </p:cNvSpPr>
            <p:nvPr/>
          </p:nvSpPr>
          <p:spPr bwMode="auto">
            <a:xfrm flipV="1">
              <a:off x="792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1" name="Line 17"/>
            <p:cNvSpPr>
              <a:spLocks noChangeShapeType="1"/>
            </p:cNvSpPr>
            <p:nvPr/>
          </p:nvSpPr>
          <p:spPr bwMode="auto">
            <a:xfrm flipV="1">
              <a:off x="934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2" name="Line 18"/>
            <p:cNvSpPr>
              <a:spLocks noChangeShapeType="1"/>
            </p:cNvSpPr>
            <p:nvPr/>
          </p:nvSpPr>
          <p:spPr bwMode="auto">
            <a:xfrm flipV="1">
              <a:off x="936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3" name="Line 19"/>
            <p:cNvSpPr>
              <a:spLocks noChangeShapeType="1"/>
            </p:cNvSpPr>
            <p:nvPr/>
          </p:nvSpPr>
          <p:spPr bwMode="auto">
            <a:xfrm flipV="1">
              <a:off x="1077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4" name="Line 20"/>
            <p:cNvSpPr>
              <a:spLocks noChangeShapeType="1"/>
            </p:cNvSpPr>
            <p:nvPr/>
          </p:nvSpPr>
          <p:spPr bwMode="auto">
            <a:xfrm flipV="1">
              <a:off x="1080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5" name="Line 21"/>
            <p:cNvSpPr>
              <a:spLocks noChangeShapeType="1"/>
            </p:cNvSpPr>
            <p:nvPr/>
          </p:nvSpPr>
          <p:spPr bwMode="auto">
            <a:xfrm flipV="1">
              <a:off x="1221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6" name="Line 22"/>
            <p:cNvSpPr>
              <a:spLocks noChangeShapeType="1"/>
            </p:cNvSpPr>
            <p:nvPr/>
          </p:nvSpPr>
          <p:spPr bwMode="auto">
            <a:xfrm flipV="1">
              <a:off x="1224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7" name="Line 23"/>
            <p:cNvSpPr>
              <a:spLocks noChangeShapeType="1"/>
            </p:cNvSpPr>
            <p:nvPr/>
          </p:nvSpPr>
          <p:spPr bwMode="auto">
            <a:xfrm flipV="1">
              <a:off x="1365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8" name="Line 24"/>
            <p:cNvSpPr>
              <a:spLocks noChangeShapeType="1"/>
            </p:cNvSpPr>
            <p:nvPr/>
          </p:nvSpPr>
          <p:spPr bwMode="auto">
            <a:xfrm flipV="1">
              <a:off x="1368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9" name="Line 25"/>
            <p:cNvSpPr>
              <a:spLocks noChangeShapeType="1"/>
            </p:cNvSpPr>
            <p:nvPr/>
          </p:nvSpPr>
          <p:spPr bwMode="auto">
            <a:xfrm flipV="1">
              <a:off x="1509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0" name="Line 26"/>
            <p:cNvSpPr>
              <a:spLocks noChangeShapeType="1"/>
            </p:cNvSpPr>
            <p:nvPr/>
          </p:nvSpPr>
          <p:spPr bwMode="auto">
            <a:xfrm flipV="1">
              <a:off x="1512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1" name="Line 27"/>
            <p:cNvSpPr>
              <a:spLocks noChangeShapeType="1"/>
            </p:cNvSpPr>
            <p:nvPr/>
          </p:nvSpPr>
          <p:spPr bwMode="auto">
            <a:xfrm flipV="1">
              <a:off x="1797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2" name="Line 28"/>
            <p:cNvSpPr>
              <a:spLocks noChangeShapeType="1"/>
            </p:cNvSpPr>
            <p:nvPr/>
          </p:nvSpPr>
          <p:spPr bwMode="auto">
            <a:xfrm flipV="1">
              <a:off x="1800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3" name="Line 29"/>
            <p:cNvSpPr>
              <a:spLocks noChangeShapeType="1"/>
            </p:cNvSpPr>
            <p:nvPr/>
          </p:nvSpPr>
          <p:spPr bwMode="auto">
            <a:xfrm flipV="1">
              <a:off x="1941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4" name="Line 30"/>
            <p:cNvSpPr>
              <a:spLocks noChangeShapeType="1"/>
            </p:cNvSpPr>
            <p:nvPr/>
          </p:nvSpPr>
          <p:spPr bwMode="auto">
            <a:xfrm flipV="1">
              <a:off x="1944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Line 31"/>
            <p:cNvSpPr>
              <a:spLocks noChangeShapeType="1"/>
            </p:cNvSpPr>
            <p:nvPr/>
          </p:nvSpPr>
          <p:spPr bwMode="auto">
            <a:xfrm flipV="1">
              <a:off x="2085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6" name="Line 32"/>
            <p:cNvSpPr>
              <a:spLocks noChangeShapeType="1"/>
            </p:cNvSpPr>
            <p:nvPr/>
          </p:nvSpPr>
          <p:spPr bwMode="auto">
            <a:xfrm flipV="1">
              <a:off x="2088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Line 33"/>
            <p:cNvSpPr>
              <a:spLocks noChangeShapeType="1"/>
            </p:cNvSpPr>
            <p:nvPr/>
          </p:nvSpPr>
          <p:spPr bwMode="auto">
            <a:xfrm flipV="1">
              <a:off x="2229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34"/>
            <p:cNvSpPr>
              <a:spLocks noChangeShapeType="1"/>
            </p:cNvSpPr>
            <p:nvPr/>
          </p:nvSpPr>
          <p:spPr bwMode="auto">
            <a:xfrm flipV="1">
              <a:off x="2232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Line 35"/>
            <p:cNvSpPr>
              <a:spLocks noChangeShapeType="1"/>
            </p:cNvSpPr>
            <p:nvPr/>
          </p:nvSpPr>
          <p:spPr bwMode="auto">
            <a:xfrm flipV="1">
              <a:off x="2373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0" name="Line 36"/>
            <p:cNvSpPr>
              <a:spLocks noChangeShapeType="1"/>
            </p:cNvSpPr>
            <p:nvPr/>
          </p:nvSpPr>
          <p:spPr bwMode="auto">
            <a:xfrm flipV="1">
              <a:off x="2376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37"/>
            <p:cNvSpPr>
              <a:spLocks noChangeShapeType="1"/>
            </p:cNvSpPr>
            <p:nvPr/>
          </p:nvSpPr>
          <p:spPr bwMode="auto">
            <a:xfrm flipV="1">
              <a:off x="2517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Line 38"/>
            <p:cNvSpPr>
              <a:spLocks noChangeShapeType="1"/>
            </p:cNvSpPr>
            <p:nvPr/>
          </p:nvSpPr>
          <p:spPr bwMode="auto">
            <a:xfrm flipV="1">
              <a:off x="2520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3" name="Line 39"/>
            <p:cNvSpPr>
              <a:spLocks noChangeShapeType="1"/>
            </p:cNvSpPr>
            <p:nvPr/>
          </p:nvSpPr>
          <p:spPr bwMode="auto">
            <a:xfrm flipV="1">
              <a:off x="2661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40"/>
            <p:cNvSpPr>
              <a:spLocks noChangeShapeType="1"/>
            </p:cNvSpPr>
            <p:nvPr/>
          </p:nvSpPr>
          <p:spPr bwMode="auto">
            <a:xfrm flipV="1">
              <a:off x="2664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Line 41"/>
            <p:cNvSpPr>
              <a:spLocks noChangeShapeType="1"/>
            </p:cNvSpPr>
            <p:nvPr/>
          </p:nvSpPr>
          <p:spPr bwMode="auto">
            <a:xfrm flipV="1">
              <a:off x="2805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6" name="Line 42"/>
            <p:cNvSpPr>
              <a:spLocks noChangeShapeType="1"/>
            </p:cNvSpPr>
            <p:nvPr/>
          </p:nvSpPr>
          <p:spPr bwMode="auto">
            <a:xfrm flipV="1">
              <a:off x="2807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Line 43"/>
            <p:cNvSpPr>
              <a:spLocks noChangeShapeType="1"/>
            </p:cNvSpPr>
            <p:nvPr/>
          </p:nvSpPr>
          <p:spPr bwMode="auto">
            <a:xfrm flipV="1">
              <a:off x="2949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8" name="Line 44"/>
            <p:cNvSpPr>
              <a:spLocks noChangeShapeType="1"/>
            </p:cNvSpPr>
            <p:nvPr/>
          </p:nvSpPr>
          <p:spPr bwMode="auto">
            <a:xfrm flipV="1">
              <a:off x="2951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9" name="Line 45"/>
            <p:cNvSpPr>
              <a:spLocks noChangeShapeType="1"/>
            </p:cNvSpPr>
            <p:nvPr/>
          </p:nvSpPr>
          <p:spPr bwMode="auto">
            <a:xfrm>
              <a:off x="217" y="353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Line 46"/>
            <p:cNvSpPr>
              <a:spLocks noChangeShapeType="1"/>
            </p:cNvSpPr>
            <p:nvPr/>
          </p:nvSpPr>
          <p:spPr bwMode="auto">
            <a:xfrm>
              <a:off x="217" y="354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1" name="Line 47"/>
            <p:cNvSpPr>
              <a:spLocks noChangeShapeType="1"/>
            </p:cNvSpPr>
            <p:nvPr/>
          </p:nvSpPr>
          <p:spPr bwMode="auto">
            <a:xfrm>
              <a:off x="217" y="339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48"/>
            <p:cNvSpPr>
              <a:spLocks noChangeShapeType="1"/>
            </p:cNvSpPr>
            <p:nvPr/>
          </p:nvSpPr>
          <p:spPr bwMode="auto">
            <a:xfrm>
              <a:off x="217" y="340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49"/>
            <p:cNvSpPr>
              <a:spLocks noChangeShapeType="1"/>
            </p:cNvSpPr>
            <p:nvPr/>
          </p:nvSpPr>
          <p:spPr bwMode="auto">
            <a:xfrm>
              <a:off x="217" y="325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50"/>
            <p:cNvSpPr>
              <a:spLocks noChangeShapeType="1"/>
            </p:cNvSpPr>
            <p:nvPr/>
          </p:nvSpPr>
          <p:spPr bwMode="auto">
            <a:xfrm>
              <a:off x="217" y="325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51"/>
            <p:cNvSpPr>
              <a:spLocks noChangeShapeType="1"/>
            </p:cNvSpPr>
            <p:nvPr/>
          </p:nvSpPr>
          <p:spPr bwMode="auto">
            <a:xfrm>
              <a:off x="217" y="310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52"/>
            <p:cNvSpPr>
              <a:spLocks noChangeShapeType="1"/>
            </p:cNvSpPr>
            <p:nvPr/>
          </p:nvSpPr>
          <p:spPr bwMode="auto">
            <a:xfrm>
              <a:off x="217" y="3113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53"/>
            <p:cNvSpPr>
              <a:spLocks noChangeShapeType="1"/>
            </p:cNvSpPr>
            <p:nvPr/>
          </p:nvSpPr>
          <p:spPr bwMode="auto">
            <a:xfrm>
              <a:off x="217" y="2963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Line 54"/>
            <p:cNvSpPr>
              <a:spLocks noChangeShapeType="1"/>
            </p:cNvSpPr>
            <p:nvPr/>
          </p:nvSpPr>
          <p:spPr bwMode="auto">
            <a:xfrm>
              <a:off x="217" y="296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9" name="Line 55"/>
            <p:cNvSpPr>
              <a:spLocks noChangeShapeType="1"/>
            </p:cNvSpPr>
            <p:nvPr/>
          </p:nvSpPr>
          <p:spPr bwMode="auto">
            <a:xfrm>
              <a:off x="217" y="281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0" name="Line 56"/>
            <p:cNvSpPr>
              <a:spLocks noChangeShapeType="1"/>
            </p:cNvSpPr>
            <p:nvPr/>
          </p:nvSpPr>
          <p:spPr bwMode="auto">
            <a:xfrm>
              <a:off x="217" y="282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57"/>
            <p:cNvSpPr>
              <a:spLocks noChangeShapeType="1"/>
            </p:cNvSpPr>
            <p:nvPr/>
          </p:nvSpPr>
          <p:spPr bwMode="auto">
            <a:xfrm>
              <a:off x="217" y="267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58"/>
            <p:cNvSpPr>
              <a:spLocks noChangeShapeType="1"/>
            </p:cNvSpPr>
            <p:nvPr/>
          </p:nvSpPr>
          <p:spPr bwMode="auto">
            <a:xfrm>
              <a:off x="217" y="268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59"/>
            <p:cNvSpPr>
              <a:spLocks noChangeShapeType="1"/>
            </p:cNvSpPr>
            <p:nvPr/>
          </p:nvSpPr>
          <p:spPr bwMode="auto">
            <a:xfrm>
              <a:off x="217" y="253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60"/>
            <p:cNvSpPr>
              <a:spLocks noChangeShapeType="1"/>
            </p:cNvSpPr>
            <p:nvPr/>
          </p:nvSpPr>
          <p:spPr bwMode="auto">
            <a:xfrm>
              <a:off x="217" y="253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Line 61"/>
            <p:cNvSpPr>
              <a:spLocks noChangeShapeType="1"/>
            </p:cNvSpPr>
            <p:nvPr/>
          </p:nvSpPr>
          <p:spPr bwMode="auto">
            <a:xfrm>
              <a:off x="217" y="238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6" name="Line 62"/>
            <p:cNvSpPr>
              <a:spLocks noChangeShapeType="1"/>
            </p:cNvSpPr>
            <p:nvPr/>
          </p:nvSpPr>
          <p:spPr bwMode="auto">
            <a:xfrm>
              <a:off x="217" y="2393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7" name="Line 63"/>
            <p:cNvSpPr>
              <a:spLocks noChangeShapeType="1"/>
            </p:cNvSpPr>
            <p:nvPr/>
          </p:nvSpPr>
          <p:spPr bwMode="auto">
            <a:xfrm>
              <a:off x="217" y="2093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Line 64"/>
            <p:cNvSpPr>
              <a:spLocks noChangeShapeType="1"/>
            </p:cNvSpPr>
            <p:nvPr/>
          </p:nvSpPr>
          <p:spPr bwMode="auto">
            <a:xfrm>
              <a:off x="217" y="209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9" name="Line 65"/>
            <p:cNvSpPr>
              <a:spLocks noChangeShapeType="1"/>
            </p:cNvSpPr>
            <p:nvPr/>
          </p:nvSpPr>
          <p:spPr bwMode="auto">
            <a:xfrm>
              <a:off x="217" y="194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Line 66"/>
            <p:cNvSpPr>
              <a:spLocks noChangeShapeType="1"/>
            </p:cNvSpPr>
            <p:nvPr/>
          </p:nvSpPr>
          <p:spPr bwMode="auto">
            <a:xfrm>
              <a:off x="217" y="195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1" name="Line 67"/>
            <p:cNvSpPr>
              <a:spLocks noChangeShapeType="1"/>
            </p:cNvSpPr>
            <p:nvPr/>
          </p:nvSpPr>
          <p:spPr bwMode="auto">
            <a:xfrm>
              <a:off x="217" y="180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Line 68"/>
            <p:cNvSpPr>
              <a:spLocks noChangeShapeType="1"/>
            </p:cNvSpPr>
            <p:nvPr/>
          </p:nvSpPr>
          <p:spPr bwMode="auto">
            <a:xfrm>
              <a:off x="217" y="181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3" name="Line 69"/>
            <p:cNvSpPr>
              <a:spLocks noChangeShapeType="1"/>
            </p:cNvSpPr>
            <p:nvPr/>
          </p:nvSpPr>
          <p:spPr bwMode="auto">
            <a:xfrm>
              <a:off x="217" y="166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Line 70"/>
            <p:cNvSpPr>
              <a:spLocks noChangeShapeType="1"/>
            </p:cNvSpPr>
            <p:nvPr/>
          </p:nvSpPr>
          <p:spPr bwMode="auto">
            <a:xfrm>
              <a:off x="217" y="166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5" name="Line 71"/>
            <p:cNvSpPr>
              <a:spLocks noChangeShapeType="1"/>
            </p:cNvSpPr>
            <p:nvPr/>
          </p:nvSpPr>
          <p:spPr bwMode="auto">
            <a:xfrm>
              <a:off x="217" y="151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6" name="Line 72"/>
            <p:cNvSpPr>
              <a:spLocks noChangeShapeType="1"/>
            </p:cNvSpPr>
            <p:nvPr/>
          </p:nvSpPr>
          <p:spPr bwMode="auto">
            <a:xfrm>
              <a:off x="217" y="1523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7" name="Line 73"/>
            <p:cNvSpPr>
              <a:spLocks noChangeShapeType="1"/>
            </p:cNvSpPr>
            <p:nvPr/>
          </p:nvSpPr>
          <p:spPr bwMode="auto">
            <a:xfrm>
              <a:off x="217" y="1373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Line 74"/>
            <p:cNvSpPr>
              <a:spLocks noChangeShapeType="1"/>
            </p:cNvSpPr>
            <p:nvPr/>
          </p:nvSpPr>
          <p:spPr bwMode="auto">
            <a:xfrm>
              <a:off x="217" y="137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9" name="Line 75"/>
            <p:cNvSpPr>
              <a:spLocks noChangeShapeType="1"/>
            </p:cNvSpPr>
            <p:nvPr/>
          </p:nvSpPr>
          <p:spPr bwMode="auto">
            <a:xfrm>
              <a:off x="217" y="122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0" name="Line 76"/>
            <p:cNvSpPr>
              <a:spLocks noChangeShapeType="1"/>
            </p:cNvSpPr>
            <p:nvPr/>
          </p:nvSpPr>
          <p:spPr bwMode="auto">
            <a:xfrm>
              <a:off x="217" y="123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1" name="Line 77"/>
            <p:cNvSpPr>
              <a:spLocks noChangeShapeType="1"/>
            </p:cNvSpPr>
            <p:nvPr/>
          </p:nvSpPr>
          <p:spPr bwMode="auto">
            <a:xfrm>
              <a:off x="217" y="1085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2" name="Line 78"/>
            <p:cNvSpPr>
              <a:spLocks noChangeShapeType="1"/>
            </p:cNvSpPr>
            <p:nvPr/>
          </p:nvSpPr>
          <p:spPr bwMode="auto">
            <a:xfrm>
              <a:off x="217" y="109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3" name="Line 79"/>
            <p:cNvSpPr>
              <a:spLocks noChangeShapeType="1"/>
            </p:cNvSpPr>
            <p:nvPr/>
          </p:nvSpPr>
          <p:spPr bwMode="auto">
            <a:xfrm>
              <a:off x="217" y="94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4" name="Line 80"/>
            <p:cNvSpPr>
              <a:spLocks noChangeShapeType="1"/>
            </p:cNvSpPr>
            <p:nvPr/>
          </p:nvSpPr>
          <p:spPr bwMode="auto">
            <a:xfrm>
              <a:off x="217" y="94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5" name="Line 81"/>
            <p:cNvSpPr>
              <a:spLocks noChangeShapeType="1"/>
            </p:cNvSpPr>
            <p:nvPr/>
          </p:nvSpPr>
          <p:spPr bwMode="auto">
            <a:xfrm>
              <a:off x="217" y="2231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6" name="Line 82"/>
            <p:cNvSpPr>
              <a:spLocks noChangeShapeType="1"/>
            </p:cNvSpPr>
            <p:nvPr/>
          </p:nvSpPr>
          <p:spPr bwMode="auto">
            <a:xfrm>
              <a:off x="217" y="2237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7" name="Line 83"/>
            <p:cNvSpPr>
              <a:spLocks noChangeShapeType="1"/>
            </p:cNvSpPr>
            <p:nvPr/>
          </p:nvSpPr>
          <p:spPr bwMode="auto">
            <a:xfrm>
              <a:off x="217" y="2243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8" name="Line 84"/>
            <p:cNvSpPr>
              <a:spLocks noChangeShapeType="1"/>
            </p:cNvSpPr>
            <p:nvPr/>
          </p:nvSpPr>
          <p:spPr bwMode="auto">
            <a:xfrm>
              <a:off x="217" y="2249"/>
              <a:ext cx="288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9" name="Rectangle 85"/>
            <p:cNvSpPr>
              <a:spLocks noChangeArrowheads="1"/>
            </p:cNvSpPr>
            <p:nvPr/>
          </p:nvSpPr>
          <p:spPr bwMode="auto">
            <a:xfrm>
              <a:off x="3039" y="2051"/>
              <a:ext cx="48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220" name="Freeform 86"/>
            <p:cNvSpPr>
              <a:spLocks/>
            </p:cNvSpPr>
            <p:nvPr/>
          </p:nvSpPr>
          <p:spPr bwMode="auto">
            <a:xfrm>
              <a:off x="3067" y="2189"/>
              <a:ext cx="26" cy="108"/>
            </a:xfrm>
            <a:custGeom>
              <a:avLst/>
              <a:gdLst>
                <a:gd name="T0" fmla="*/ 0 w 26"/>
                <a:gd name="T1" fmla="*/ 0 h 108"/>
                <a:gd name="T2" fmla="*/ 26 w 26"/>
                <a:gd name="T3" fmla="*/ 54 h 108"/>
                <a:gd name="T4" fmla="*/ 0 w 26"/>
                <a:gd name="T5" fmla="*/ 108 h 108"/>
                <a:gd name="T6" fmla="*/ 0 w 26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108"/>
                <a:gd name="T14" fmla="*/ 26 w 2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108">
                  <a:moveTo>
                    <a:pt x="0" y="0"/>
                  </a:moveTo>
                  <a:lnTo>
                    <a:pt x="26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21" name="Line 87"/>
            <p:cNvSpPr>
              <a:spLocks noChangeShapeType="1"/>
            </p:cNvSpPr>
            <p:nvPr/>
          </p:nvSpPr>
          <p:spPr bwMode="auto">
            <a:xfrm flipV="1">
              <a:off x="1650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2" name="Line 88"/>
            <p:cNvSpPr>
              <a:spLocks noChangeShapeType="1"/>
            </p:cNvSpPr>
            <p:nvPr/>
          </p:nvSpPr>
          <p:spPr bwMode="auto">
            <a:xfrm flipV="1">
              <a:off x="1653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3" name="Line 89"/>
            <p:cNvSpPr>
              <a:spLocks noChangeShapeType="1"/>
            </p:cNvSpPr>
            <p:nvPr/>
          </p:nvSpPr>
          <p:spPr bwMode="auto">
            <a:xfrm flipV="1">
              <a:off x="1656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4" name="Line 90"/>
            <p:cNvSpPr>
              <a:spLocks noChangeShapeType="1"/>
            </p:cNvSpPr>
            <p:nvPr/>
          </p:nvSpPr>
          <p:spPr bwMode="auto">
            <a:xfrm flipV="1">
              <a:off x="1659" y="797"/>
              <a:ext cx="1" cy="289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5" name="Rectangle 91"/>
            <p:cNvSpPr>
              <a:spLocks noChangeArrowheads="1"/>
            </p:cNvSpPr>
            <p:nvPr/>
          </p:nvSpPr>
          <p:spPr bwMode="auto">
            <a:xfrm>
              <a:off x="1690" y="785"/>
              <a:ext cx="48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226" name="Freeform 92"/>
            <p:cNvSpPr>
              <a:spLocks/>
            </p:cNvSpPr>
            <p:nvPr/>
          </p:nvSpPr>
          <p:spPr bwMode="auto">
            <a:xfrm>
              <a:off x="1631" y="803"/>
              <a:ext cx="50" cy="54"/>
            </a:xfrm>
            <a:custGeom>
              <a:avLst/>
              <a:gdLst>
                <a:gd name="T0" fmla="*/ 0 w 50"/>
                <a:gd name="T1" fmla="*/ 54 h 54"/>
                <a:gd name="T2" fmla="*/ 25 w 50"/>
                <a:gd name="T3" fmla="*/ 0 h 54"/>
                <a:gd name="T4" fmla="*/ 50 w 50"/>
                <a:gd name="T5" fmla="*/ 54 h 54"/>
                <a:gd name="T6" fmla="*/ 0 w 50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54"/>
                <a:gd name="T14" fmla="*/ 50 w 50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54">
                  <a:moveTo>
                    <a:pt x="0" y="54"/>
                  </a:moveTo>
                  <a:lnTo>
                    <a:pt x="25" y="0"/>
                  </a:lnTo>
                  <a:lnTo>
                    <a:pt x="5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27" name="Rectangle 93"/>
            <p:cNvSpPr>
              <a:spLocks noChangeArrowheads="1"/>
            </p:cNvSpPr>
            <p:nvPr/>
          </p:nvSpPr>
          <p:spPr bwMode="auto">
            <a:xfrm>
              <a:off x="214" y="797"/>
              <a:ext cx="2884" cy="2898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8" name="Line 94"/>
            <p:cNvSpPr>
              <a:spLocks noChangeShapeType="1"/>
            </p:cNvSpPr>
            <p:nvPr/>
          </p:nvSpPr>
          <p:spPr bwMode="auto">
            <a:xfrm>
              <a:off x="361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9" name="Rectangle 95"/>
            <p:cNvSpPr>
              <a:spLocks noChangeArrowheads="1"/>
            </p:cNvSpPr>
            <p:nvPr/>
          </p:nvSpPr>
          <p:spPr bwMode="auto">
            <a:xfrm>
              <a:off x="332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-9</a:t>
              </a:r>
              <a:endParaRPr lang="en-US"/>
            </a:p>
          </p:txBody>
        </p:sp>
        <p:sp>
          <p:nvSpPr>
            <p:cNvPr id="5230" name="Line 96"/>
            <p:cNvSpPr>
              <a:spLocks noChangeShapeType="1"/>
            </p:cNvSpPr>
            <p:nvPr/>
          </p:nvSpPr>
          <p:spPr bwMode="auto">
            <a:xfrm>
              <a:off x="505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1" name="Rectangle 97"/>
            <p:cNvSpPr>
              <a:spLocks noChangeArrowheads="1"/>
            </p:cNvSpPr>
            <p:nvPr/>
          </p:nvSpPr>
          <p:spPr bwMode="auto">
            <a:xfrm>
              <a:off x="476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5232" name="Line 98"/>
            <p:cNvSpPr>
              <a:spLocks noChangeShapeType="1"/>
            </p:cNvSpPr>
            <p:nvPr/>
          </p:nvSpPr>
          <p:spPr bwMode="auto">
            <a:xfrm>
              <a:off x="648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3" name="Rectangle 99"/>
            <p:cNvSpPr>
              <a:spLocks noChangeArrowheads="1"/>
            </p:cNvSpPr>
            <p:nvPr/>
          </p:nvSpPr>
          <p:spPr bwMode="auto">
            <a:xfrm>
              <a:off x="620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-7</a:t>
              </a:r>
              <a:endParaRPr lang="en-US"/>
            </a:p>
          </p:txBody>
        </p:sp>
        <p:sp>
          <p:nvSpPr>
            <p:cNvPr id="5234" name="Line 100"/>
            <p:cNvSpPr>
              <a:spLocks noChangeShapeType="1"/>
            </p:cNvSpPr>
            <p:nvPr/>
          </p:nvSpPr>
          <p:spPr bwMode="auto">
            <a:xfrm>
              <a:off x="792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5" name="Rectangle 101"/>
            <p:cNvSpPr>
              <a:spLocks noChangeArrowheads="1"/>
            </p:cNvSpPr>
            <p:nvPr/>
          </p:nvSpPr>
          <p:spPr bwMode="auto">
            <a:xfrm>
              <a:off x="764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5236" name="Line 102"/>
            <p:cNvSpPr>
              <a:spLocks noChangeShapeType="1"/>
            </p:cNvSpPr>
            <p:nvPr/>
          </p:nvSpPr>
          <p:spPr bwMode="auto">
            <a:xfrm>
              <a:off x="936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7" name="Rectangle 103"/>
            <p:cNvSpPr>
              <a:spLocks noChangeArrowheads="1"/>
            </p:cNvSpPr>
            <p:nvPr/>
          </p:nvSpPr>
          <p:spPr bwMode="auto">
            <a:xfrm>
              <a:off x="908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5238" name="Line 104"/>
            <p:cNvSpPr>
              <a:spLocks noChangeShapeType="1"/>
            </p:cNvSpPr>
            <p:nvPr/>
          </p:nvSpPr>
          <p:spPr bwMode="auto">
            <a:xfrm>
              <a:off x="1080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9" name="Rectangle 105"/>
            <p:cNvSpPr>
              <a:spLocks noChangeArrowheads="1"/>
            </p:cNvSpPr>
            <p:nvPr/>
          </p:nvSpPr>
          <p:spPr bwMode="auto">
            <a:xfrm>
              <a:off x="1052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5240" name="Line 106"/>
            <p:cNvSpPr>
              <a:spLocks noChangeShapeType="1"/>
            </p:cNvSpPr>
            <p:nvPr/>
          </p:nvSpPr>
          <p:spPr bwMode="auto">
            <a:xfrm>
              <a:off x="1224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1" name="Rectangle 107"/>
            <p:cNvSpPr>
              <a:spLocks noChangeArrowheads="1"/>
            </p:cNvSpPr>
            <p:nvPr/>
          </p:nvSpPr>
          <p:spPr bwMode="auto">
            <a:xfrm>
              <a:off x="1196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5242" name="Line 108"/>
            <p:cNvSpPr>
              <a:spLocks noChangeShapeType="1"/>
            </p:cNvSpPr>
            <p:nvPr/>
          </p:nvSpPr>
          <p:spPr bwMode="auto">
            <a:xfrm>
              <a:off x="1368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3" name="Rectangle 109"/>
            <p:cNvSpPr>
              <a:spLocks noChangeArrowheads="1"/>
            </p:cNvSpPr>
            <p:nvPr/>
          </p:nvSpPr>
          <p:spPr bwMode="auto">
            <a:xfrm>
              <a:off x="1340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244" name="Line 110"/>
            <p:cNvSpPr>
              <a:spLocks noChangeShapeType="1"/>
            </p:cNvSpPr>
            <p:nvPr/>
          </p:nvSpPr>
          <p:spPr bwMode="auto">
            <a:xfrm>
              <a:off x="1512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5" name="Rectangle 111"/>
            <p:cNvSpPr>
              <a:spLocks noChangeArrowheads="1"/>
            </p:cNvSpPr>
            <p:nvPr/>
          </p:nvSpPr>
          <p:spPr bwMode="auto">
            <a:xfrm>
              <a:off x="1484" y="22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5246" name="Rectangle 112"/>
            <p:cNvSpPr>
              <a:spLocks noChangeArrowheads="1"/>
            </p:cNvSpPr>
            <p:nvPr/>
          </p:nvSpPr>
          <p:spPr bwMode="auto">
            <a:xfrm>
              <a:off x="1667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5247" name="Line 113"/>
            <p:cNvSpPr>
              <a:spLocks noChangeShapeType="1"/>
            </p:cNvSpPr>
            <p:nvPr/>
          </p:nvSpPr>
          <p:spPr bwMode="auto">
            <a:xfrm>
              <a:off x="1800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8" name="Rectangle 114"/>
            <p:cNvSpPr>
              <a:spLocks noChangeArrowheads="1"/>
            </p:cNvSpPr>
            <p:nvPr/>
          </p:nvSpPr>
          <p:spPr bwMode="auto">
            <a:xfrm>
              <a:off x="1803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249" name="Line 115"/>
            <p:cNvSpPr>
              <a:spLocks noChangeShapeType="1"/>
            </p:cNvSpPr>
            <p:nvPr/>
          </p:nvSpPr>
          <p:spPr bwMode="auto">
            <a:xfrm>
              <a:off x="1944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0" name="Rectangle 116"/>
            <p:cNvSpPr>
              <a:spLocks noChangeArrowheads="1"/>
            </p:cNvSpPr>
            <p:nvPr/>
          </p:nvSpPr>
          <p:spPr bwMode="auto">
            <a:xfrm>
              <a:off x="1947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51" name="Line 117"/>
            <p:cNvSpPr>
              <a:spLocks noChangeShapeType="1"/>
            </p:cNvSpPr>
            <p:nvPr/>
          </p:nvSpPr>
          <p:spPr bwMode="auto">
            <a:xfrm>
              <a:off x="2088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2" name="Rectangle 118"/>
            <p:cNvSpPr>
              <a:spLocks noChangeArrowheads="1"/>
            </p:cNvSpPr>
            <p:nvPr/>
          </p:nvSpPr>
          <p:spPr bwMode="auto">
            <a:xfrm>
              <a:off x="2091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5253" name="Line 119"/>
            <p:cNvSpPr>
              <a:spLocks noChangeShapeType="1"/>
            </p:cNvSpPr>
            <p:nvPr/>
          </p:nvSpPr>
          <p:spPr bwMode="auto">
            <a:xfrm>
              <a:off x="2232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4" name="Rectangle 120"/>
            <p:cNvSpPr>
              <a:spLocks noChangeArrowheads="1"/>
            </p:cNvSpPr>
            <p:nvPr/>
          </p:nvSpPr>
          <p:spPr bwMode="auto">
            <a:xfrm>
              <a:off x="2235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255" name="Line 121"/>
            <p:cNvSpPr>
              <a:spLocks noChangeShapeType="1"/>
            </p:cNvSpPr>
            <p:nvPr/>
          </p:nvSpPr>
          <p:spPr bwMode="auto">
            <a:xfrm>
              <a:off x="2376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6" name="Rectangle 122"/>
            <p:cNvSpPr>
              <a:spLocks noChangeArrowheads="1"/>
            </p:cNvSpPr>
            <p:nvPr/>
          </p:nvSpPr>
          <p:spPr bwMode="auto">
            <a:xfrm>
              <a:off x="2379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5257" name="Line 123"/>
            <p:cNvSpPr>
              <a:spLocks noChangeShapeType="1"/>
            </p:cNvSpPr>
            <p:nvPr/>
          </p:nvSpPr>
          <p:spPr bwMode="auto">
            <a:xfrm>
              <a:off x="2520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8" name="Rectangle 124"/>
            <p:cNvSpPr>
              <a:spLocks noChangeArrowheads="1"/>
            </p:cNvSpPr>
            <p:nvPr/>
          </p:nvSpPr>
          <p:spPr bwMode="auto">
            <a:xfrm>
              <a:off x="2522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5259" name="Line 125"/>
            <p:cNvSpPr>
              <a:spLocks noChangeShapeType="1"/>
            </p:cNvSpPr>
            <p:nvPr/>
          </p:nvSpPr>
          <p:spPr bwMode="auto">
            <a:xfrm>
              <a:off x="2664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0" name="Rectangle 126"/>
            <p:cNvSpPr>
              <a:spLocks noChangeArrowheads="1"/>
            </p:cNvSpPr>
            <p:nvPr/>
          </p:nvSpPr>
          <p:spPr bwMode="auto">
            <a:xfrm>
              <a:off x="2666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5261" name="Line 127"/>
            <p:cNvSpPr>
              <a:spLocks noChangeShapeType="1"/>
            </p:cNvSpPr>
            <p:nvPr/>
          </p:nvSpPr>
          <p:spPr bwMode="auto">
            <a:xfrm>
              <a:off x="2807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2" name="Rectangle 128"/>
            <p:cNvSpPr>
              <a:spLocks noChangeArrowheads="1"/>
            </p:cNvSpPr>
            <p:nvPr/>
          </p:nvSpPr>
          <p:spPr bwMode="auto">
            <a:xfrm>
              <a:off x="2810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5263" name="Line 129"/>
            <p:cNvSpPr>
              <a:spLocks noChangeShapeType="1"/>
            </p:cNvSpPr>
            <p:nvPr/>
          </p:nvSpPr>
          <p:spPr bwMode="auto">
            <a:xfrm>
              <a:off x="2951" y="2207"/>
              <a:ext cx="1" cy="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4" name="Rectangle 130"/>
            <p:cNvSpPr>
              <a:spLocks noChangeArrowheads="1"/>
            </p:cNvSpPr>
            <p:nvPr/>
          </p:nvSpPr>
          <p:spPr bwMode="auto">
            <a:xfrm>
              <a:off x="2954" y="228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9</a:t>
              </a:r>
              <a:endParaRPr lang="en-US"/>
            </a:p>
          </p:txBody>
        </p:sp>
        <p:sp>
          <p:nvSpPr>
            <p:cNvPr id="5265" name="Rectangle 131"/>
            <p:cNvSpPr>
              <a:spLocks noChangeArrowheads="1"/>
            </p:cNvSpPr>
            <p:nvPr/>
          </p:nvSpPr>
          <p:spPr bwMode="auto">
            <a:xfrm>
              <a:off x="1580" y="348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-9</a:t>
              </a:r>
              <a:endParaRPr lang="en-US"/>
            </a:p>
          </p:txBody>
        </p:sp>
        <p:sp>
          <p:nvSpPr>
            <p:cNvPr id="5266" name="Line 132"/>
            <p:cNvSpPr>
              <a:spLocks noChangeShapeType="1"/>
            </p:cNvSpPr>
            <p:nvPr/>
          </p:nvSpPr>
          <p:spPr bwMode="auto">
            <a:xfrm>
              <a:off x="1639" y="3545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7" name="Rectangle 133"/>
            <p:cNvSpPr>
              <a:spLocks noChangeArrowheads="1"/>
            </p:cNvSpPr>
            <p:nvPr/>
          </p:nvSpPr>
          <p:spPr bwMode="auto">
            <a:xfrm>
              <a:off x="1580" y="3341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5268" name="Line 134"/>
            <p:cNvSpPr>
              <a:spLocks noChangeShapeType="1"/>
            </p:cNvSpPr>
            <p:nvPr/>
          </p:nvSpPr>
          <p:spPr bwMode="auto">
            <a:xfrm>
              <a:off x="1639" y="3401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69" name="Rectangle 135"/>
            <p:cNvSpPr>
              <a:spLocks noChangeArrowheads="1"/>
            </p:cNvSpPr>
            <p:nvPr/>
          </p:nvSpPr>
          <p:spPr bwMode="auto">
            <a:xfrm>
              <a:off x="1580" y="3197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-7</a:t>
              </a:r>
              <a:endParaRPr lang="en-US"/>
            </a:p>
          </p:txBody>
        </p:sp>
        <p:sp>
          <p:nvSpPr>
            <p:cNvPr id="5270" name="Line 136"/>
            <p:cNvSpPr>
              <a:spLocks noChangeShapeType="1"/>
            </p:cNvSpPr>
            <p:nvPr/>
          </p:nvSpPr>
          <p:spPr bwMode="auto">
            <a:xfrm>
              <a:off x="1639" y="3257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1" name="Rectangle 137"/>
            <p:cNvSpPr>
              <a:spLocks noChangeArrowheads="1"/>
            </p:cNvSpPr>
            <p:nvPr/>
          </p:nvSpPr>
          <p:spPr bwMode="auto">
            <a:xfrm>
              <a:off x="1580" y="3053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5272" name="Line 138"/>
            <p:cNvSpPr>
              <a:spLocks noChangeShapeType="1"/>
            </p:cNvSpPr>
            <p:nvPr/>
          </p:nvSpPr>
          <p:spPr bwMode="auto">
            <a:xfrm>
              <a:off x="1639" y="3113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3" name="Rectangle 139"/>
            <p:cNvSpPr>
              <a:spLocks noChangeArrowheads="1"/>
            </p:cNvSpPr>
            <p:nvPr/>
          </p:nvSpPr>
          <p:spPr bwMode="auto">
            <a:xfrm>
              <a:off x="1580" y="2909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5274" name="Line 140"/>
            <p:cNvSpPr>
              <a:spLocks noChangeShapeType="1"/>
            </p:cNvSpPr>
            <p:nvPr/>
          </p:nvSpPr>
          <p:spPr bwMode="auto">
            <a:xfrm>
              <a:off x="1639" y="2969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5" name="Rectangle 141"/>
            <p:cNvSpPr>
              <a:spLocks noChangeArrowheads="1"/>
            </p:cNvSpPr>
            <p:nvPr/>
          </p:nvSpPr>
          <p:spPr bwMode="auto">
            <a:xfrm>
              <a:off x="1580" y="2765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5276" name="Line 142"/>
            <p:cNvSpPr>
              <a:spLocks noChangeShapeType="1"/>
            </p:cNvSpPr>
            <p:nvPr/>
          </p:nvSpPr>
          <p:spPr bwMode="auto">
            <a:xfrm>
              <a:off x="1639" y="2825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7" name="Rectangle 143"/>
            <p:cNvSpPr>
              <a:spLocks noChangeArrowheads="1"/>
            </p:cNvSpPr>
            <p:nvPr/>
          </p:nvSpPr>
          <p:spPr bwMode="auto">
            <a:xfrm>
              <a:off x="1580" y="2621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5278" name="Line 144"/>
            <p:cNvSpPr>
              <a:spLocks noChangeShapeType="1"/>
            </p:cNvSpPr>
            <p:nvPr/>
          </p:nvSpPr>
          <p:spPr bwMode="auto">
            <a:xfrm>
              <a:off x="1639" y="2681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79" name="Rectangle 145"/>
            <p:cNvSpPr>
              <a:spLocks noChangeArrowheads="1"/>
            </p:cNvSpPr>
            <p:nvPr/>
          </p:nvSpPr>
          <p:spPr bwMode="auto">
            <a:xfrm>
              <a:off x="1580" y="2477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280" name="Line 146"/>
            <p:cNvSpPr>
              <a:spLocks noChangeShapeType="1"/>
            </p:cNvSpPr>
            <p:nvPr/>
          </p:nvSpPr>
          <p:spPr bwMode="auto">
            <a:xfrm>
              <a:off x="1639" y="2537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1" name="Rectangle 147"/>
            <p:cNvSpPr>
              <a:spLocks noChangeArrowheads="1"/>
            </p:cNvSpPr>
            <p:nvPr/>
          </p:nvSpPr>
          <p:spPr bwMode="auto">
            <a:xfrm>
              <a:off x="1580" y="2333"/>
              <a:ext cx="8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5282" name="Line 148"/>
            <p:cNvSpPr>
              <a:spLocks noChangeShapeType="1"/>
            </p:cNvSpPr>
            <p:nvPr/>
          </p:nvSpPr>
          <p:spPr bwMode="auto">
            <a:xfrm>
              <a:off x="1639" y="2393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3" name="Rectangle 149"/>
            <p:cNvSpPr>
              <a:spLocks noChangeArrowheads="1"/>
            </p:cNvSpPr>
            <p:nvPr/>
          </p:nvSpPr>
          <p:spPr bwMode="auto">
            <a:xfrm>
              <a:off x="1608" y="2039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5284" name="Line 150"/>
            <p:cNvSpPr>
              <a:spLocks noChangeShapeType="1"/>
            </p:cNvSpPr>
            <p:nvPr/>
          </p:nvSpPr>
          <p:spPr bwMode="auto">
            <a:xfrm>
              <a:off x="1639" y="2099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5" name="Rectangle 151"/>
            <p:cNvSpPr>
              <a:spLocks noChangeArrowheads="1"/>
            </p:cNvSpPr>
            <p:nvPr/>
          </p:nvSpPr>
          <p:spPr bwMode="auto">
            <a:xfrm>
              <a:off x="1608" y="189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86" name="Line 152"/>
            <p:cNvSpPr>
              <a:spLocks noChangeShapeType="1"/>
            </p:cNvSpPr>
            <p:nvPr/>
          </p:nvSpPr>
          <p:spPr bwMode="auto">
            <a:xfrm>
              <a:off x="1639" y="1955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7" name="Rectangle 153"/>
            <p:cNvSpPr>
              <a:spLocks noChangeArrowheads="1"/>
            </p:cNvSpPr>
            <p:nvPr/>
          </p:nvSpPr>
          <p:spPr bwMode="auto">
            <a:xfrm>
              <a:off x="1608" y="1751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5288" name="Line 154"/>
            <p:cNvSpPr>
              <a:spLocks noChangeShapeType="1"/>
            </p:cNvSpPr>
            <p:nvPr/>
          </p:nvSpPr>
          <p:spPr bwMode="auto">
            <a:xfrm>
              <a:off x="1639" y="1811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89" name="Rectangle 155"/>
            <p:cNvSpPr>
              <a:spLocks noChangeArrowheads="1"/>
            </p:cNvSpPr>
            <p:nvPr/>
          </p:nvSpPr>
          <p:spPr bwMode="auto">
            <a:xfrm>
              <a:off x="1608" y="1607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290" name="Line 156"/>
            <p:cNvSpPr>
              <a:spLocks noChangeShapeType="1"/>
            </p:cNvSpPr>
            <p:nvPr/>
          </p:nvSpPr>
          <p:spPr bwMode="auto">
            <a:xfrm>
              <a:off x="1639" y="1667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1" name="Rectangle 157"/>
            <p:cNvSpPr>
              <a:spLocks noChangeArrowheads="1"/>
            </p:cNvSpPr>
            <p:nvPr/>
          </p:nvSpPr>
          <p:spPr bwMode="auto">
            <a:xfrm>
              <a:off x="1608" y="1463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5292" name="Line 158"/>
            <p:cNvSpPr>
              <a:spLocks noChangeShapeType="1"/>
            </p:cNvSpPr>
            <p:nvPr/>
          </p:nvSpPr>
          <p:spPr bwMode="auto">
            <a:xfrm>
              <a:off x="1639" y="1523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3" name="Rectangle 159"/>
            <p:cNvSpPr>
              <a:spLocks noChangeArrowheads="1"/>
            </p:cNvSpPr>
            <p:nvPr/>
          </p:nvSpPr>
          <p:spPr bwMode="auto">
            <a:xfrm>
              <a:off x="1608" y="1319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5294" name="Line 160"/>
            <p:cNvSpPr>
              <a:spLocks noChangeShapeType="1"/>
            </p:cNvSpPr>
            <p:nvPr/>
          </p:nvSpPr>
          <p:spPr bwMode="auto">
            <a:xfrm>
              <a:off x="1639" y="1379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5" name="Rectangle 161"/>
            <p:cNvSpPr>
              <a:spLocks noChangeArrowheads="1"/>
            </p:cNvSpPr>
            <p:nvPr/>
          </p:nvSpPr>
          <p:spPr bwMode="auto">
            <a:xfrm>
              <a:off x="1608" y="1175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5296" name="Line 162"/>
            <p:cNvSpPr>
              <a:spLocks noChangeShapeType="1"/>
            </p:cNvSpPr>
            <p:nvPr/>
          </p:nvSpPr>
          <p:spPr bwMode="auto">
            <a:xfrm>
              <a:off x="1639" y="1235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7" name="Rectangle 163"/>
            <p:cNvSpPr>
              <a:spLocks noChangeArrowheads="1"/>
            </p:cNvSpPr>
            <p:nvPr/>
          </p:nvSpPr>
          <p:spPr bwMode="auto">
            <a:xfrm>
              <a:off x="1608" y="1031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5298" name="Line 164"/>
            <p:cNvSpPr>
              <a:spLocks noChangeShapeType="1"/>
            </p:cNvSpPr>
            <p:nvPr/>
          </p:nvSpPr>
          <p:spPr bwMode="auto">
            <a:xfrm>
              <a:off x="1639" y="1091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99" name="Rectangle 165"/>
            <p:cNvSpPr>
              <a:spLocks noChangeArrowheads="1"/>
            </p:cNvSpPr>
            <p:nvPr/>
          </p:nvSpPr>
          <p:spPr bwMode="auto">
            <a:xfrm>
              <a:off x="1608" y="887"/>
              <a:ext cx="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9</a:t>
              </a:r>
              <a:endParaRPr lang="en-US"/>
            </a:p>
          </p:txBody>
        </p:sp>
        <p:sp>
          <p:nvSpPr>
            <p:cNvPr id="5300" name="Line 166"/>
            <p:cNvSpPr>
              <a:spLocks noChangeShapeType="1"/>
            </p:cNvSpPr>
            <p:nvPr/>
          </p:nvSpPr>
          <p:spPr bwMode="auto">
            <a:xfrm>
              <a:off x="1639" y="947"/>
              <a:ext cx="3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01" name="Rectangle 167"/>
            <p:cNvSpPr>
              <a:spLocks noChangeArrowheads="1"/>
            </p:cNvSpPr>
            <p:nvPr/>
          </p:nvSpPr>
          <p:spPr bwMode="auto">
            <a:xfrm>
              <a:off x="214" y="797"/>
              <a:ext cx="2884" cy="2898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167438" y="398463"/>
          <a:ext cx="20161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01520" imgH="164880" progId="Equation.DSMT4">
                  <p:embed/>
                </p:oleObj>
              </mc:Choice>
              <mc:Fallback>
                <p:oleObj name="Equation" r:id="rId6" imgW="101520" imgH="16488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8" y="398463"/>
                        <a:ext cx="201612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0" name="Oval 169"/>
          <p:cNvSpPr/>
          <p:nvPr/>
        </p:nvSpPr>
        <p:spPr>
          <a:xfrm>
            <a:off x="6140450" y="412750"/>
            <a:ext cx="219075" cy="2936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6129338" y="928688"/>
          <a:ext cx="25082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928688"/>
                        <a:ext cx="250825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" name="Oval 171"/>
          <p:cNvSpPr/>
          <p:nvPr/>
        </p:nvSpPr>
        <p:spPr>
          <a:xfrm>
            <a:off x="6132513" y="957263"/>
            <a:ext cx="219075" cy="2936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74" name="Straight Connector 173"/>
          <p:cNvCxnSpPr/>
          <p:nvPr/>
        </p:nvCxnSpPr>
        <p:spPr>
          <a:xfrm rot="10800000" flipV="1">
            <a:off x="176213" y="2492375"/>
            <a:ext cx="5546725" cy="368776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457200" y="1106488"/>
            <a:ext cx="5221288" cy="349567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>
            <a:spLocks noChangeArrowheads="1"/>
          </p:cNvSpPr>
          <p:nvPr/>
        </p:nvSpPr>
        <p:spPr bwMode="auto">
          <a:xfrm>
            <a:off x="6164263" y="1858963"/>
            <a:ext cx="2451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b="1">
                <a:solidFill>
                  <a:srgbClr val="7030A0"/>
                </a:solidFill>
              </a:rPr>
              <a:t>Add the Equations</a:t>
            </a:r>
          </a:p>
        </p:txBody>
      </p:sp>
      <p:graphicFrame>
        <p:nvGraphicFramePr>
          <p:cNvPr id="188" name="Object 170"/>
          <p:cNvGraphicFramePr>
            <a:graphicFrameLocks noChangeAspect="1"/>
          </p:cNvGraphicFramePr>
          <p:nvPr/>
        </p:nvGraphicFramePr>
        <p:xfrm>
          <a:off x="6567488" y="2312988"/>
          <a:ext cx="129063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533160" imgH="177480" progId="Equation.DSMT4">
                  <p:embed/>
                </p:oleObj>
              </mc:Choice>
              <mc:Fallback>
                <p:oleObj name="Equation" r:id="rId10" imgW="533160" imgH="177480" progId="Equation.DSMT4">
                  <p:embed/>
                  <p:pic>
                    <p:nvPicPr>
                      <p:cNvPr id="188" name="Object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488" y="2312988"/>
                        <a:ext cx="1290637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95" name="Object 171"/>
          <p:cNvGraphicFramePr>
            <a:graphicFrameLocks noChangeAspect="1"/>
          </p:cNvGraphicFramePr>
          <p:nvPr/>
        </p:nvGraphicFramePr>
        <p:xfrm>
          <a:off x="6769100" y="2794000"/>
          <a:ext cx="123031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26795" name="Object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2794000"/>
                        <a:ext cx="123031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1" name="Straight Connector 190"/>
          <p:cNvCxnSpPr/>
          <p:nvPr/>
        </p:nvCxnSpPr>
        <p:spPr>
          <a:xfrm rot="5400000">
            <a:off x="1371600" y="3849688"/>
            <a:ext cx="5500687" cy="142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>
            <a:spLocks noChangeArrowheads="1"/>
          </p:cNvSpPr>
          <p:nvPr/>
        </p:nvSpPr>
        <p:spPr bwMode="auto">
          <a:xfrm>
            <a:off x="5889625" y="3632200"/>
            <a:ext cx="29908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b="1">
                <a:solidFill>
                  <a:srgbClr val="00B050"/>
                </a:solidFill>
              </a:rPr>
              <a:t>Subtract the Equations</a:t>
            </a:r>
          </a:p>
        </p:txBody>
      </p:sp>
      <p:graphicFrame>
        <p:nvGraphicFramePr>
          <p:cNvPr id="193" name="Object 172"/>
          <p:cNvGraphicFramePr>
            <a:graphicFrameLocks noChangeAspect="1"/>
          </p:cNvGraphicFramePr>
          <p:nvPr/>
        </p:nvGraphicFramePr>
        <p:xfrm>
          <a:off x="6375400" y="4057650"/>
          <a:ext cx="15970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660240" imgH="203040" progId="Equation.DSMT4">
                  <p:embed/>
                </p:oleObj>
              </mc:Choice>
              <mc:Fallback>
                <p:oleObj name="Equation" r:id="rId14" imgW="660240" imgH="203040" progId="Equation.DSMT4">
                  <p:embed/>
                  <p:pic>
                    <p:nvPicPr>
                      <p:cNvPr id="193" name="Object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400" y="4057650"/>
                        <a:ext cx="159702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98" name="Object 174"/>
          <p:cNvGraphicFramePr>
            <a:graphicFrameLocks noChangeAspect="1"/>
          </p:cNvGraphicFramePr>
          <p:nvPr/>
        </p:nvGraphicFramePr>
        <p:xfrm>
          <a:off x="6810375" y="4524375"/>
          <a:ext cx="86201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355320" imgH="203040" progId="Equation.DSMT4">
                  <p:embed/>
                </p:oleObj>
              </mc:Choice>
              <mc:Fallback>
                <p:oleObj name="Equation" r:id="rId16" imgW="355320" imgH="203040" progId="Equation.DSMT4">
                  <p:embed/>
                  <p:pic>
                    <p:nvPicPr>
                      <p:cNvPr id="26798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75" y="4524375"/>
                        <a:ext cx="862013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7" name="Straight Connector 196"/>
          <p:cNvCxnSpPr/>
          <p:nvPr/>
        </p:nvCxnSpPr>
        <p:spPr>
          <a:xfrm>
            <a:off x="176213" y="3554413"/>
            <a:ext cx="5457825" cy="14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>
            <a:spLocks noChangeArrowheads="1"/>
          </p:cNvSpPr>
          <p:nvPr/>
        </p:nvSpPr>
        <p:spPr bwMode="auto">
          <a:xfrm>
            <a:off x="5005388" y="5510213"/>
            <a:ext cx="3863975" cy="1108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b="1">
                <a:solidFill>
                  <a:srgbClr val="FF0000"/>
                </a:solidFill>
              </a:rPr>
              <a:t>Adding/Subtracting the</a:t>
            </a:r>
            <a:br>
              <a:rPr lang="en-CA" sz="2200" b="1">
                <a:solidFill>
                  <a:srgbClr val="FF0000"/>
                </a:solidFill>
              </a:rPr>
            </a:br>
            <a:r>
              <a:rPr lang="en-CA" sz="2200" b="1">
                <a:solidFill>
                  <a:srgbClr val="FF0000"/>
                </a:solidFill>
              </a:rPr>
              <a:t>equations will give you the </a:t>
            </a:r>
          </a:p>
          <a:p>
            <a:pPr eaLnBrk="1" hangingPunct="1"/>
            <a:r>
              <a:rPr lang="en-CA" sz="2200" b="1">
                <a:solidFill>
                  <a:srgbClr val="FF0000"/>
                </a:solidFill>
              </a:rPr>
              <a:t>Same solution!!</a:t>
            </a:r>
          </a:p>
        </p:txBody>
      </p:sp>
      <p:graphicFrame>
        <p:nvGraphicFramePr>
          <p:cNvPr id="26799" name="Object 175"/>
          <p:cNvGraphicFramePr>
            <a:graphicFrameLocks noChangeAspect="1"/>
          </p:cNvGraphicFramePr>
          <p:nvPr/>
        </p:nvGraphicFramePr>
        <p:xfrm>
          <a:off x="3636963" y="703263"/>
          <a:ext cx="10382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507960" imgH="177480" progId="Equation.DSMT4">
                  <p:embed/>
                </p:oleObj>
              </mc:Choice>
              <mc:Fallback>
                <p:oleObj name="Equation" r:id="rId18" imgW="507960" imgH="177480" progId="Equation.DSMT4">
                  <p:embed/>
                  <p:pic>
                    <p:nvPicPr>
                      <p:cNvPr id="26799" name="Object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3" y="703263"/>
                        <a:ext cx="103822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800" name="Object 176"/>
          <p:cNvGraphicFramePr>
            <a:graphicFrameLocks noChangeAspect="1"/>
          </p:cNvGraphicFramePr>
          <p:nvPr/>
        </p:nvGraphicFramePr>
        <p:xfrm>
          <a:off x="846138" y="3044825"/>
          <a:ext cx="86201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9" imgW="355320" imgH="203040" progId="Equation.DSMT4">
                  <p:embed/>
                </p:oleObj>
              </mc:Choice>
              <mc:Fallback>
                <p:oleObj name="Equation" r:id="rId19" imgW="355320" imgH="203040" progId="Equation.DSMT4">
                  <p:embed/>
                  <p:pic>
                    <p:nvPicPr>
                      <p:cNvPr id="26800" name="Object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3044825"/>
                        <a:ext cx="862012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75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92" grpId="0"/>
      <p:bldP spid="1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6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113338"/>
              </p:ext>
            </p:extLst>
          </p:nvPr>
        </p:nvGraphicFramePr>
        <p:xfrm>
          <a:off x="323528" y="332656"/>
          <a:ext cx="40449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739880" imgH="215640" progId="Equation.DSMT4">
                  <p:embed/>
                </p:oleObj>
              </mc:Choice>
              <mc:Fallback>
                <p:oleObj name="Equation" r:id="rId4" imgW="1739880" imgH="215640" progId="Equation.DSMT4">
                  <p:embed/>
                  <p:pic>
                    <p:nvPicPr>
                      <p:cNvPr id="4506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32656"/>
                        <a:ext cx="40449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3"/>
          <p:cNvGraphicFramePr>
            <a:graphicFrameLocks noChangeAspect="1"/>
          </p:cNvGraphicFramePr>
          <p:nvPr/>
        </p:nvGraphicFramePr>
        <p:xfrm>
          <a:off x="1501775" y="1135063"/>
          <a:ext cx="18161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774360" imgH="457200" progId="Equation.DSMT4">
                  <p:embed/>
                </p:oleObj>
              </mc:Choice>
              <mc:Fallback>
                <p:oleObj name="Equation" r:id="rId6" imgW="774360" imgH="457200" progId="Equation.DSMT4">
                  <p:embed/>
                  <p:pic>
                    <p:nvPicPr>
                      <p:cNvPr id="4506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775" y="1135063"/>
                        <a:ext cx="1816100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136650" y="1133475"/>
          <a:ext cx="2444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01520" imgH="164880" progId="Equation.DSMT4">
                  <p:embed/>
                </p:oleObj>
              </mc:Choice>
              <mc:Fallback>
                <p:oleObj name="Equation" r:id="rId8" imgW="101520" imgH="16488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1133475"/>
                        <a:ext cx="2444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1095375" y="1162050"/>
            <a:ext cx="285750" cy="357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1098550" y="1677988"/>
          <a:ext cx="3048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126720" imgH="164880" progId="Equation.DSMT4">
                  <p:embed/>
                </p:oleObj>
              </mc:Choice>
              <mc:Fallback>
                <p:oleObj name="Equation" r:id="rId10" imgW="126720" imgH="16488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1677988"/>
                        <a:ext cx="3048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087438" y="1706563"/>
            <a:ext cx="285750" cy="3571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5066" name="TextBox 9"/>
          <p:cNvSpPr txBox="1">
            <a:spLocks noChangeArrowheads="1"/>
          </p:cNvSpPr>
          <p:nvPr/>
        </p:nvSpPr>
        <p:spPr bwMode="auto">
          <a:xfrm>
            <a:off x="5294313" y="1154113"/>
            <a:ext cx="2903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Isolate “y” variable from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8189913" y="1147763"/>
          <a:ext cx="2444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101520" imgH="164880" progId="Equation.DSMT4">
                  <p:embed/>
                </p:oleObj>
              </mc:Choice>
              <mc:Fallback>
                <p:oleObj name="Equation" r:id="rId12" imgW="101520" imgH="164880" progId="Equation.DSMT4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9913" y="1147763"/>
                        <a:ext cx="2444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/>
          <p:cNvSpPr/>
          <p:nvPr/>
        </p:nvSpPr>
        <p:spPr>
          <a:xfrm>
            <a:off x="8148638" y="1176338"/>
            <a:ext cx="285750" cy="357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5069" name="TextBox 12"/>
          <p:cNvSpPr txBox="1">
            <a:spLocks noChangeArrowheads="1"/>
          </p:cNvSpPr>
          <p:nvPr/>
        </p:nvSpPr>
        <p:spPr bwMode="auto">
          <a:xfrm>
            <a:off x="5314950" y="1784350"/>
            <a:ext cx="2906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Substitute equation into 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8194675" y="1763713"/>
          <a:ext cx="3048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3" imgW="126720" imgH="164880" progId="Equation.DSMT4">
                  <p:embed/>
                </p:oleObj>
              </mc:Choice>
              <mc:Fallback>
                <p:oleObj name="Equation" r:id="rId13" imgW="126720" imgH="16488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4675" y="1763713"/>
                        <a:ext cx="3048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/>
          <p:nvPr/>
        </p:nvSpPr>
        <p:spPr>
          <a:xfrm>
            <a:off x="8183563" y="1792288"/>
            <a:ext cx="285750" cy="3571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5076" name="TextBox 19"/>
          <p:cNvSpPr txBox="1">
            <a:spLocks noChangeArrowheads="1"/>
          </p:cNvSpPr>
          <p:nvPr/>
        </p:nvSpPr>
        <p:spPr bwMode="auto">
          <a:xfrm>
            <a:off x="5322888" y="2284413"/>
            <a:ext cx="820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Solve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152525" y="2549525"/>
          <a:ext cx="2444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4" imgW="101520" imgH="164880" progId="Equation.DSMT4">
                  <p:embed/>
                </p:oleObj>
              </mc:Choice>
              <mc:Fallback>
                <p:oleObj name="Equation" r:id="rId14" imgW="101520" imgH="164880" progId="Equation.DSMT4">
                  <p:embed/>
                  <p:pic>
                    <p:nvPicPr>
                      <p:cNvPr id="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2549525"/>
                        <a:ext cx="2444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6"/>
          <p:cNvSpPr/>
          <p:nvPr/>
        </p:nvSpPr>
        <p:spPr>
          <a:xfrm>
            <a:off x="1111250" y="2578100"/>
            <a:ext cx="285750" cy="357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5083" name="Object 3"/>
          <p:cNvGraphicFramePr>
            <a:graphicFrameLocks noChangeAspect="1"/>
          </p:cNvGraphicFramePr>
          <p:nvPr/>
        </p:nvGraphicFramePr>
        <p:xfrm>
          <a:off x="1462088" y="2554288"/>
          <a:ext cx="16383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5" imgW="698400" imgH="203040" progId="Equation.DSMT4">
                  <p:embed/>
                </p:oleObj>
              </mc:Choice>
              <mc:Fallback>
                <p:oleObj name="Equation" r:id="rId15" imgW="698400" imgH="203040" progId="Equation.DSMT4">
                  <p:embed/>
                  <p:pic>
                    <p:nvPicPr>
                      <p:cNvPr id="450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2554288"/>
                        <a:ext cx="16383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85" name="Object 3"/>
          <p:cNvGraphicFramePr>
            <a:graphicFrameLocks noChangeAspect="1"/>
          </p:cNvGraphicFramePr>
          <p:nvPr/>
        </p:nvGraphicFramePr>
        <p:xfrm>
          <a:off x="1535113" y="3084513"/>
          <a:ext cx="16383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7" imgW="698400" imgH="203040" progId="Equation.DSMT4">
                  <p:embed/>
                </p:oleObj>
              </mc:Choice>
              <mc:Fallback>
                <p:oleObj name="Equation" r:id="rId17" imgW="698400" imgH="203040" progId="Equation.DSMT4">
                  <p:embed/>
                  <p:pic>
                    <p:nvPicPr>
                      <p:cNvPr id="4508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3084513"/>
                        <a:ext cx="16383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86" name="Object 3"/>
          <p:cNvGraphicFramePr>
            <a:graphicFrameLocks noChangeAspect="1"/>
          </p:cNvGraphicFramePr>
          <p:nvPr/>
        </p:nvGraphicFramePr>
        <p:xfrm>
          <a:off x="1377950" y="3770313"/>
          <a:ext cx="18161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19" imgW="774360" imgH="203040" progId="Equation.DSMT4">
                  <p:embed/>
                </p:oleObj>
              </mc:Choice>
              <mc:Fallback>
                <p:oleObj name="Equation" r:id="rId19" imgW="774360" imgH="203040" progId="Equation.DSMT4">
                  <p:embed/>
                  <p:pic>
                    <p:nvPicPr>
                      <p:cNvPr id="4508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3770313"/>
                        <a:ext cx="18161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443288" y="376555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1" imgW="126720" imgH="164880" progId="Equation.DSMT4">
                  <p:embed/>
                </p:oleObj>
              </mc:Choice>
              <mc:Fallback>
                <p:oleObj name="Equation" r:id="rId21" imgW="126720" imgH="16488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3765550"/>
                        <a:ext cx="3048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8"/>
          <p:cNvSpPr/>
          <p:nvPr/>
        </p:nvSpPr>
        <p:spPr>
          <a:xfrm>
            <a:off x="3432175" y="3794125"/>
            <a:ext cx="285750" cy="35718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5089" name="Object 3"/>
          <p:cNvGraphicFramePr>
            <a:graphicFrameLocks noChangeAspect="1"/>
          </p:cNvGraphicFramePr>
          <p:nvPr/>
        </p:nvGraphicFramePr>
        <p:xfrm>
          <a:off x="1073150" y="4386263"/>
          <a:ext cx="2682875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2" imgW="1218960" imgH="253800" progId="Equation.DSMT4">
                  <p:embed/>
                </p:oleObj>
              </mc:Choice>
              <mc:Fallback>
                <p:oleObj name="Equation" r:id="rId22" imgW="1218960" imgH="253800" progId="Equation.DSMT4">
                  <p:embed/>
                  <p:pic>
                    <p:nvPicPr>
                      <p:cNvPr id="4508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4386263"/>
                        <a:ext cx="2682875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0" name="Object 3"/>
          <p:cNvGraphicFramePr>
            <a:graphicFrameLocks noChangeAspect="1"/>
          </p:cNvGraphicFramePr>
          <p:nvPr/>
        </p:nvGraphicFramePr>
        <p:xfrm>
          <a:off x="1339850" y="5094288"/>
          <a:ext cx="23479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4" imgW="1066680" imgH="177480" progId="Equation.DSMT4">
                  <p:embed/>
                </p:oleObj>
              </mc:Choice>
              <mc:Fallback>
                <p:oleObj name="Equation" r:id="rId24" imgW="1066680" imgH="177480" progId="Equation.DSMT4">
                  <p:embed/>
                  <p:pic>
                    <p:nvPicPr>
                      <p:cNvPr id="4509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5094288"/>
                        <a:ext cx="234791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1" name="Object 3"/>
          <p:cNvGraphicFramePr>
            <a:graphicFrameLocks noChangeAspect="1"/>
          </p:cNvGraphicFramePr>
          <p:nvPr/>
        </p:nvGraphicFramePr>
        <p:xfrm>
          <a:off x="2530475" y="5681663"/>
          <a:ext cx="13128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26" imgW="596880" imgH="177480" progId="Equation.DSMT4">
                  <p:embed/>
                </p:oleObj>
              </mc:Choice>
              <mc:Fallback>
                <p:oleObj name="Equation" r:id="rId26" imgW="596880" imgH="177480" progId="Equation.DSMT4">
                  <p:embed/>
                  <p:pic>
                    <p:nvPicPr>
                      <p:cNvPr id="450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5681663"/>
                        <a:ext cx="13128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2" name="Object 3"/>
          <p:cNvGraphicFramePr>
            <a:graphicFrameLocks noChangeAspect="1"/>
          </p:cNvGraphicFramePr>
          <p:nvPr/>
        </p:nvGraphicFramePr>
        <p:xfrm>
          <a:off x="2928938" y="6192838"/>
          <a:ext cx="922337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28" imgW="419040" imgH="241200" progId="Equation.DSMT4">
                  <p:embed/>
                </p:oleObj>
              </mc:Choice>
              <mc:Fallback>
                <p:oleObj name="Equation" r:id="rId28" imgW="419040" imgH="241200" progId="Equation.DSMT4">
                  <p:embed/>
                  <p:pic>
                    <p:nvPicPr>
                      <p:cNvPr id="4509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6192838"/>
                        <a:ext cx="922337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3" name="Object 3"/>
          <p:cNvGraphicFramePr>
            <a:graphicFrameLocks noChangeAspect="1"/>
          </p:cNvGraphicFramePr>
          <p:nvPr/>
        </p:nvGraphicFramePr>
        <p:xfrm>
          <a:off x="3925888" y="6194425"/>
          <a:ext cx="558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0" imgW="253800" imgH="241200" progId="Equation.DSMT4">
                  <p:embed/>
                </p:oleObj>
              </mc:Choice>
              <mc:Fallback>
                <p:oleObj name="Equation" r:id="rId30" imgW="253800" imgH="241200" progId="Equation.DSMT4">
                  <p:embed/>
                  <p:pic>
                    <p:nvPicPr>
                      <p:cNvPr id="4509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6194425"/>
                        <a:ext cx="5588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94" name="Object 3"/>
          <p:cNvGraphicFramePr>
            <a:graphicFrameLocks noChangeAspect="1"/>
          </p:cNvGraphicFramePr>
          <p:nvPr/>
        </p:nvGraphicFramePr>
        <p:xfrm>
          <a:off x="4473575" y="6257925"/>
          <a:ext cx="8096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2" imgW="368280" imgH="177480" progId="Equation.DSMT4">
                  <p:embed/>
                </p:oleObj>
              </mc:Choice>
              <mc:Fallback>
                <p:oleObj name="Equation" r:id="rId32" imgW="368280" imgH="177480" progId="Equation.DSMT4">
                  <p:embed/>
                  <p:pic>
                    <p:nvPicPr>
                      <p:cNvPr id="4509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75" y="6257925"/>
                        <a:ext cx="8096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95" name="TextBox 19"/>
          <p:cNvSpPr txBox="1">
            <a:spLocks noChangeArrowheads="1"/>
          </p:cNvSpPr>
          <p:nvPr/>
        </p:nvSpPr>
        <p:spPr bwMode="auto">
          <a:xfrm>
            <a:off x="5338763" y="2800350"/>
            <a:ext cx="222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Solve for “y” using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662863" y="2778125"/>
          <a:ext cx="2444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4" imgW="101520" imgH="164880" progId="Equation.DSMT4">
                  <p:embed/>
                </p:oleObj>
              </mc:Choice>
              <mc:Fallback>
                <p:oleObj name="Equation" r:id="rId34" imgW="101520" imgH="164880" progId="Equation.DSMT4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2863" y="2778125"/>
                        <a:ext cx="2444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1"/>
          <p:cNvSpPr/>
          <p:nvPr/>
        </p:nvSpPr>
        <p:spPr>
          <a:xfrm>
            <a:off x="7621588" y="2806700"/>
            <a:ext cx="285750" cy="357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5100" name="Object 3"/>
          <p:cNvGraphicFramePr>
            <a:graphicFrameLocks noChangeAspect="1"/>
          </p:cNvGraphicFramePr>
          <p:nvPr/>
        </p:nvGraphicFramePr>
        <p:xfrm>
          <a:off x="5453063" y="3475038"/>
          <a:ext cx="16383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35" imgW="698400" imgH="203040" progId="Equation.DSMT4">
                  <p:embed/>
                </p:oleObj>
              </mc:Choice>
              <mc:Fallback>
                <p:oleObj name="Equation" r:id="rId35" imgW="698400" imgH="203040" progId="Equation.DSMT4">
                  <p:embed/>
                  <p:pic>
                    <p:nvPicPr>
                      <p:cNvPr id="4510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3" y="3475038"/>
                        <a:ext cx="16383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101" name="Object 3"/>
          <p:cNvGraphicFramePr>
            <a:graphicFrameLocks noChangeAspect="1"/>
          </p:cNvGraphicFramePr>
          <p:nvPr/>
        </p:nvGraphicFramePr>
        <p:xfrm>
          <a:off x="4872038" y="3946525"/>
          <a:ext cx="22050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7" imgW="939600" imgH="253800" progId="Equation.DSMT4">
                  <p:embed/>
                </p:oleObj>
              </mc:Choice>
              <mc:Fallback>
                <p:oleObj name="Equation" r:id="rId37" imgW="939600" imgH="253800" progId="Equation.DSMT4">
                  <p:embed/>
                  <p:pic>
                    <p:nvPicPr>
                      <p:cNvPr id="4510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946525"/>
                        <a:ext cx="2205037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102" name="Object 3"/>
          <p:cNvGraphicFramePr>
            <a:graphicFrameLocks noChangeAspect="1"/>
          </p:cNvGraphicFramePr>
          <p:nvPr/>
        </p:nvGraphicFramePr>
        <p:xfrm>
          <a:off x="5980113" y="4578350"/>
          <a:ext cx="11334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9" imgW="482400" imgH="203040" progId="Equation.DSMT4">
                  <p:embed/>
                </p:oleObj>
              </mc:Choice>
              <mc:Fallback>
                <p:oleObj name="Equation" r:id="rId39" imgW="482400" imgH="203040" progId="Equation.DSMT4">
                  <p:embed/>
                  <p:pic>
                    <p:nvPicPr>
                      <p:cNvPr id="4510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4578350"/>
                        <a:ext cx="113347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103" name="Object 3"/>
          <p:cNvGraphicFramePr>
            <a:graphicFrameLocks noChangeAspect="1"/>
          </p:cNvGraphicFramePr>
          <p:nvPr/>
        </p:nvGraphicFramePr>
        <p:xfrm>
          <a:off x="6016625" y="5475288"/>
          <a:ext cx="1370013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41" imgW="583920" imgH="253800" progId="Equation.DSMT4">
                  <p:embed/>
                </p:oleObj>
              </mc:Choice>
              <mc:Fallback>
                <p:oleObj name="Equation" r:id="rId41" imgW="583920" imgH="253800" progId="Equation.DSMT4">
                  <p:embed/>
                  <p:pic>
                    <p:nvPicPr>
                      <p:cNvPr id="451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25" y="5475288"/>
                        <a:ext cx="1370013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104" name="TextBox 19"/>
          <p:cNvSpPr txBox="1">
            <a:spLocks noChangeArrowheads="1"/>
          </p:cNvSpPr>
          <p:nvPr/>
        </p:nvSpPr>
        <p:spPr bwMode="auto">
          <a:xfrm>
            <a:off x="5397500" y="5045075"/>
            <a:ext cx="3046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Therefore, the solution is:</a:t>
            </a:r>
          </a:p>
        </p:txBody>
      </p:sp>
    </p:spTree>
    <p:extLst>
      <p:ext uri="{BB962C8B-B14F-4D97-AF65-F5344CB8AC3E}">
        <p14:creationId xmlns:p14="http://schemas.microsoft.com/office/powerpoint/2010/main" val="248733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5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45066" grpId="0"/>
      <p:bldP spid="12" grpId="0" animBg="1"/>
      <p:bldP spid="45069" grpId="0"/>
      <p:bldP spid="15" grpId="0" animBg="1"/>
      <p:bldP spid="45076" grpId="0"/>
      <p:bldP spid="3" grpId="0" animBg="1"/>
      <p:bldP spid="5" grpId="0" animBg="1"/>
      <p:bldP spid="45095" grpId="0"/>
      <p:bldP spid="13" grpId="0" animBg="1"/>
      <p:bldP spid="45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116632"/>
            <a:ext cx="7499350" cy="6985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CA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Practice: Solve by Substitution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750888" y="928688"/>
          <a:ext cx="2068512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850680" imgH="495000" progId="Equation.DSMT4">
                  <p:embed/>
                </p:oleObj>
              </mc:Choice>
              <mc:Fallback>
                <p:oleObj name="Equation" r:id="rId4" imgW="850680" imgH="495000" progId="Equation.DSMT4">
                  <p:embed/>
                  <p:pic>
                    <p:nvPicPr>
                      <p:cNvPr id="20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928688"/>
                        <a:ext cx="2068512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65125" y="1060450"/>
          <a:ext cx="2444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01520" imgH="164880" progId="Equation.DSMT4">
                  <p:embed/>
                </p:oleObj>
              </mc:Choice>
              <mc:Fallback>
                <p:oleObj name="Equation" r:id="rId6" imgW="101520" imgH="164880" progId="Equation.DSMT4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1060450"/>
                        <a:ext cx="2444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23850" y="1089025"/>
            <a:ext cx="285750" cy="357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327025" y="1706563"/>
          <a:ext cx="3048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1706563"/>
                        <a:ext cx="3048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315913" y="1735138"/>
            <a:ext cx="285750" cy="3571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59" name="TextBox 9"/>
          <p:cNvSpPr txBox="1">
            <a:spLocks noChangeArrowheads="1"/>
          </p:cNvSpPr>
          <p:nvPr/>
        </p:nvSpPr>
        <p:spPr bwMode="auto">
          <a:xfrm>
            <a:off x="5588000" y="1044575"/>
            <a:ext cx="2659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Isolate “y” variable from 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8212138" y="1576388"/>
          <a:ext cx="2444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101520" imgH="164880" progId="Equation.DSMT4">
                  <p:embed/>
                </p:oleObj>
              </mc:Choice>
              <mc:Fallback>
                <p:oleObj name="Equation" r:id="rId10" imgW="101520" imgH="164880" progId="Equation.DSMT4">
                  <p:embed/>
                  <p:pic>
                    <p:nvPicPr>
                      <p:cNvPr id="1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2138" y="1576388"/>
                        <a:ext cx="2444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/>
          <p:nvPr/>
        </p:nvSpPr>
        <p:spPr>
          <a:xfrm>
            <a:off x="8170863" y="1604963"/>
            <a:ext cx="285750" cy="357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61" name="TextBox 12"/>
          <p:cNvSpPr txBox="1">
            <a:spLocks noChangeArrowheads="1"/>
          </p:cNvSpPr>
          <p:nvPr/>
        </p:nvSpPr>
        <p:spPr bwMode="auto">
          <a:xfrm>
            <a:off x="5594350" y="1574800"/>
            <a:ext cx="266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Substitute equation into 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8174038" y="1001713"/>
          <a:ext cx="3048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126720" imgH="164880" progId="Equation.DSMT4">
                  <p:embed/>
                </p:oleObj>
              </mc:Choice>
              <mc:Fallback>
                <p:oleObj name="Equation" r:id="rId11" imgW="126720" imgH="16488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4038" y="1001713"/>
                        <a:ext cx="3048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17"/>
          <p:cNvSpPr/>
          <p:nvPr/>
        </p:nvSpPr>
        <p:spPr>
          <a:xfrm>
            <a:off x="8162925" y="1030288"/>
            <a:ext cx="285750" cy="3571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63" name="TextBox 19"/>
          <p:cNvSpPr txBox="1">
            <a:spLocks noChangeArrowheads="1"/>
          </p:cNvSpPr>
          <p:nvPr/>
        </p:nvSpPr>
        <p:spPr bwMode="auto">
          <a:xfrm>
            <a:off x="5602288" y="2060575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Solve</a:t>
            </a:r>
          </a:p>
        </p:txBody>
      </p:sp>
      <p:graphicFrame>
        <p:nvGraphicFramePr>
          <p:cNvPr id="2055" name="Object 3"/>
          <p:cNvGraphicFramePr>
            <a:graphicFrameLocks noChangeAspect="1"/>
          </p:cNvGraphicFramePr>
          <p:nvPr/>
        </p:nvGraphicFramePr>
        <p:xfrm>
          <a:off x="798513" y="2378075"/>
          <a:ext cx="13985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2" imgW="596880" imgH="203040" progId="Equation.DSMT4">
                  <p:embed/>
                </p:oleObj>
              </mc:Choice>
              <mc:Fallback>
                <p:oleObj name="Equation" r:id="rId12" imgW="596880" imgH="203040" progId="Equation.DSMT4">
                  <p:embed/>
                  <p:pic>
                    <p:nvPicPr>
                      <p:cNvPr id="20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2378075"/>
                        <a:ext cx="13985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3"/>
          <p:cNvGraphicFramePr>
            <a:graphicFrameLocks noChangeAspect="1"/>
          </p:cNvGraphicFramePr>
          <p:nvPr/>
        </p:nvGraphicFramePr>
        <p:xfrm>
          <a:off x="758825" y="3055938"/>
          <a:ext cx="20685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4" imgW="850680" imgH="241200" progId="Equation.DSMT4">
                  <p:embed/>
                </p:oleObj>
              </mc:Choice>
              <mc:Fallback>
                <p:oleObj name="Equation" r:id="rId14" imgW="850680" imgH="241200" progId="Equation.DSMT4">
                  <p:embed/>
                  <p:pic>
                    <p:nvPicPr>
                      <p:cNvPr id="206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3055938"/>
                        <a:ext cx="206851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3"/>
          <p:cNvGraphicFramePr>
            <a:graphicFrameLocks noChangeAspect="1"/>
          </p:cNvGraphicFramePr>
          <p:nvPr/>
        </p:nvGraphicFramePr>
        <p:xfrm>
          <a:off x="766763" y="3605213"/>
          <a:ext cx="25781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6" imgW="1168200" imgH="291960" progId="Equation.DSMT4">
                  <p:embed/>
                </p:oleObj>
              </mc:Choice>
              <mc:Fallback>
                <p:oleObj name="Equation" r:id="rId16" imgW="1168200" imgH="291960" progId="Equation.DSMT4">
                  <p:embed/>
                  <p:pic>
                    <p:nvPicPr>
                      <p:cNvPr id="20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3605213"/>
                        <a:ext cx="257810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3"/>
          <p:cNvGraphicFramePr>
            <a:graphicFrameLocks noChangeAspect="1"/>
          </p:cNvGraphicFramePr>
          <p:nvPr/>
        </p:nvGraphicFramePr>
        <p:xfrm>
          <a:off x="773113" y="4248150"/>
          <a:ext cx="324961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8" imgW="1485720" imgH="304560" progId="Equation.DSMT4">
                  <p:embed/>
                </p:oleObj>
              </mc:Choice>
              <mc:Fallback>
                <p:oleObj name="Equation" r:id="rId18" imgW="1485720" imgH="304560" progId="Equation.DSMT4">
                  <p:embed/>
                  <p:pic>
                    <p:nvPicPr>
                      <p:cNvPr id="20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4248150"/>
                        <a:ext cx="3249612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" name="Object 3"/>
          <p:cNvGraphicFramePr>
            <a:graphicFrameLocks noChangeAspect="1"/>
          </p:cNvGraphicFramePr>
          <p:nvPr/>
        </p:nvGraphicFramePr>
        <p:xfrm>
          <a:off x="1360488" y="4922838"/>
          <a:ext cx="25495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0" imgW="1168200" imgH="215640" progId="Equation.DSMT4">
                  <p:embed/>
                </p:oleObj>
              </mc:Choice>
              <mc:Fallback>
                <p:oleObj name="Equation" r:id="rId20" imgW="1168200" imgH="215640" progId="Equation.DSMT4">
                  <p:embed/>
                  <p:pic>
                    <p:nvPicPr>
                      <p:cNvPr id="206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4922838"/>
                        <a:ext cx="25495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9" name="Object 3"/>
          <p:cNvGraphicFramePr>
            <a:graphicFrameLocks noChangeAspect="1"/>
          </p:cNvGraphicFramePr>
          <p:nvPr/>
        </p:nvGraphicFramePr>
        <p:xfrm>
          <a:off x="1344613" y="5472113"/>
          <a:ext cx="2554287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2" imgW="1206360" imgH="304560" progId="Equation.DSMT4">
                  <p:embed/>
                </p:oleObj>
              </mc:Choice>
              <mc:Fallback>
                <p:oleObj name="Equation" r:id="rId22" imgW="1206360" imgH="304560" progId="Equation.DSMT4">
                  <p:embed/>
                  <p:pic>
                    <p:nvPicPr>
                      <p:cNvPr id="206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5472113"/>
                        <a:ext cx="2554287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0" name="Object 3"/>
          <p:cNvGraphicFramePr>
            <a:graphicFrameLocks noChangeAspect="1"/>
          </p:cNvGraphicFramePr>
          <p:nvPr/>
        </p:nvGraphicFramePr>
        <p:xfrm>
          <a:off x="838200" y="6083300"/>
          <a:ext cx="31496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4" imgW="1295280" imgH="253800" progId="Equation.DSMT4">
                  <p:embed/>
                </p:oleObj>
              </mc:Choice>
              <mc:Fallback>
                <p:oleObj name="Equation" r:id="rId24" imgW="1295280" imgH="253800" progId="Equation.DSMT4">
                  <p:embed/>
                  <p:pic>
                    <p:nvPicPr>
                      <p:cNvPr id="207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083300"/>
                        <a:ext cx="314960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3"/>
          <p:cNvGraphicFramePr>
            <a:graphicFrameLocks noChangeAspect="1"/>
          </p:cNvGraphicFramePr>
          <p:nvPr/>
        </p:nvGraphicFramePr>
        <p:xfrm>
          <a:off x="5137150" y="3192463"/>
          <a:ext cx="225425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6" imgW="927000" imgH="203040" progId="Equation.DSMT4">
                  <p:embed/>
                </p:oleObj>
              </mc:Choice>
              <mc:Fallback>
                <p:oleObj name="Equation" r:id="rId26" imgW="927000" imgH="203040" progId="Equation.DSMT4">
                  <p:embed/>
                  <p:pic>
                    <p:nvPicPr>
                      <p:cNvPr id="20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3192463"/>
                        <a:ext cx="225425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TextBox 19"/>
          <p:cNvSpPr txBox="1">
            <a:spLocks noChangeArrowheads="1"/>
          </p:cNvSpPr>
          <p:nvPr/>
        </p:nvSpPr>
        <p:spPr bwMode="auto">
          <a:xfrm>
            <a:off x="5603875" y="2533650"/>
            <a:ext cx="202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Solve For “y” with:</a:t>
            </a:r>
          </a:p>
        </p:txBody>
      </p:sp>
      <p:graphicFrame>
        <p:nvGraphicFramePr>
          <p:cNvPr id="2073" name="Object 3"/>
          <p:cNvGraphicFramePr>
            <a:graphicFrameLocks noChangeAspect="1"/>
          </p:cNvGraphicFramePr>
          <p:nvPr/>
        </p:nvGraphicFramePr>
        <p:xfrm>
          <a:off x="4868863" y="3716338"/>
          <a:ext cx="1398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28" imgW="596880" imgH="406080" progId="Equation.DSMT4">
                  <p:embed/>
                </p:oleObj>
              </mc:Choice>
              <mc:Fallback>
                <p:oleObj name="Equation" r:id="rId28" imgW="596880" imgH="406080" progId="Equation.DSMT4">
                  <p:embed/>
                  <p:pic>
                    <p:nvPicPr>
                      <p:cNvPr id="207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3716338"/>
                        <a:ext cx="1398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4" name="Object 3"/>
          <p:cNvGraphicFramePr>
            <a:graphicFrameLocks noChangeAspect="1"/>
          </p:cNvGraphicFramePr>
          <p:nvPr/>
        </p:nvGraphicFramePr>
        <p:xfrm>
          <a:off x="6370638" y="3689350"/>
          <a:ext cx="1398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0" imgW="596880" imgH="406080" progId="Equation.DSMT4">
                  <p:embed/>
                </p:oleObj>
              </mc:Choice>
              <mc:Fallback>
                <p:oleObj name="Equation" r:id="rId30" imgW="596880" imgH="406080" progId="Equation.DSMT4">
                  <p:embed/>
                  <p:pic>
                    <p:nvPicPr>
                      <p:cNvPr id="207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638" y="3689350"/>
                        <a:ext cx="1398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5" name="Object 3"/>
          <p:cNvGraphicFramePr>
            <a:graphicFrameLocks noChangeAspect="1"/>
          </p:cNvGraphicFramePr>
          <p:nvPr/>
        </p:nvGraphicFramePr>
        <p:xfrm>
          <a:off x="4460875" y="4681538"/>
          <a:ext cx="1903413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1" imgW="812520" imgH="253800" progId="Equation.DSMT4">
                  <p:embed/>
                </p:oleObj>
              </mc:Choice>
              <mc:Fallback>
                <p:oleObj name="Equation" r:id="rId31" imgW="812520" imgH="253800" progId="Equation.DSMT4">
                  <p:embed/>
                  <p:pic>
                    <p:nvPicPr>
                      <p:cNvPr id="2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4681538"/>
                        <a:ext cx="1903413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6" name="Object 3"/>
          <p:cNvGraphicFramePr>
            <a:graphicFrameLocks noChangeAspect="1"/>
          </p:cNvGraphicFramePr>
          <p:nvPr/>
        </p:nvGraphicFramePr>
        <p:xfrm>
          <a:off x="4491038" y="5299075"/>
          <a:ext cx="11303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3" imgW="482400" imgH="203040" progId="Equation.DSMT4">
                  <p:embed/>
                </p:oleObj>
              </mc:Choice>
              <mc:Fallback>
                <p:oleObj name="Equation" r:id="rId33" imgW="482400" imgH="203040" progId="Equation.DSMT4">
                  <p:embed/>
                  <p:pic>
                    <p:nvPicPr>
                      <p:cNvPr id="207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038" y="5299075"/>
                        <a:ext cx="11303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7" name="Object 3"/>
          <p:cNvGraphicFramePr>
            <a:graphicFrameLocks noChangeAspect="1"/>
          </p:cNvGraphicFramePr>
          <p:nvPr/>
        </p:nvGraphicFramePr>
        <p:xfrm>
          <a:off x="6624638" y="4654550"/>
          <a:ext cx="166528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5" imgW="711000" imgH="253800" progId="Equation.DSMT4">
                  <p:embed/>
                </p:oleObj>
              </mc:Choice>
              <mc:Fallback>
                <p:oleObj name="Equation" r:id="rId35" imgW="711000" imgH="253800" progId="Equation.DSMT4">
                  <p:embed/>
                  <p:pic>
                    <p:nvPicPr>
                      <p:cNvPr id="207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638" y="4654550"/>
                        <a:ext cx="1665287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" name="Object 3"/>
          <p:cNvGraphicFramePr>
            <a:graphicFrameLocks noChangeAspect="1"/>
          </p:cNvGraphicFramePr>
          <p:nvPr/>
        </p:nvGraphicFramePr>
        <p:xfrm>
          <a:off x="6638925" y="5272088"/>
          <a:ext cx="9223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7" imgW="393480" imgH="203040" progId="Equation.DSMT4">
                  <p:embed/>
                </p:oleObj>
              </mc:Choice>
              <mc:Fallback>
                <p:oleObj name="Equation" r:id="rId37" imgW="393480" imgH="203040" progId="Equation.DSMT4">
                  <p:embed/>
                  <p:pic>
                    <p:nvPicPr>
                      <p:cNvPr id="207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8925" y="5272088"/>
                        <a:ext cx="922338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9" name="Object 3"/>
          <p:cNvGraphicFramePr>
            <a:graphicFrameLocks noChangeAspect="1"/>
          </p:cNvGraphicFramePr>
          <p:nvPr/>
        </p:nvGraphicFramePr>
        <p:xfrm>
          <a:off x="4460875" y="5899150"/>
          <a:ext cx="1338263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9" imgW="571320" imgH="253800" progId="Equation.DSMT4">
                  <p:embed/>
                </p:oleObj>
              </mc:Choice>
              <mc:Fallback>
                <p:oleObj name="Equation" r:id="rId39" imgW="571320" imgH="253800" progId="Equation.DSMT4">
                  <p:embed/>
                  <p:pic>
                    <p:nvPicPr>
                      <p:cNvPr id="20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5899150"/>
                        <a:ext cx="1338263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0" name="Object 3"/>
          <p:cNvGraphicFramePr>
            <a:graphicFrameLocks noChangeAspect="1"/>
          </p:cNvGraphicFramePr>
          <p:nvPr/>
        </p:nvGraphicFramePr>
        <p:xfrm>
          <a:off x="6727825" y="5872163"/>
          <a:ext cx="8921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41" imgW="380880" imgH="253800" progId="Equation.DSMT4">
                  <p:embed/>
                </p:oleObj>
              </mc:Choice>
              <mc:Fallback>
                <p:oleObj name="Equation" r:id="rId41" imgW="380880" imgH="253800" progId="Equation.DSMT4">
                  <p:embed/>
                  <p:pic>
                    <p:nvPicPr>
                      <p:cNvPr id="208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7825" y="5872163"/>
                        <a:ext cx="89217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314325" y="239395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43" imgW="126720" imgH="164880" progId="Equation.DSMT4">
                  <p:embed/>
                </p:oleObj>
              </mc:Choice>
              <mc:Fallback>
                <p:oleObj name="Equation" r:id="rId43" imgW="126720" imgH="164880" progId="Equation.DSMT4">
                  <p:embed/>
                  <p:pic>
                    <p:nvPicPr>
                      <p:cNvPr id="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2393950"/>
                        <a:ext cx="3048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7"/>
          <p:cNvSpPr/>
          <p:nvPr/>
        </p:nvSpPr>
        <p:spPr>
          <a:xfrm>
            <a:off x="303213" y="2422525"/>
            <a:ext cx="285750" cy="35718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352425" y="3205163"/>
          <a:ext cx="2444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44" imgW="101520" imgH="164880" progId="Equation.DSMT4">
                  <p:embed/>
                </p:oleObj>
              </mc:Choice>
              <mc:Fallback>
                <p:oleObj name="Equation" r:id="rId44" imgW="101520" imgH="164880" progId="Equation.DSMT4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3205163"/>
                        <a:ext cx="2444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5"/>
          <p:cNvSpPr/>
          <p:nvPr/>
        </p:nvSpPr>
        <p:spPr>
          <a:xfrm>
            <a:off x="311150" y="3233738"/>
            <a:ext cx="285750" cy="357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502150" y="4252913"/>
          <a:ext cx="3048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45" imgW="126720" imgH="164880" progId="Equation.DSMT4">
                  <p:embed/>
                </p:oleObj>
              </mc:Choice>
              <mc:Fallback>
                <p:oleObj name="Equation" r:id="rId45" imgW="126720" imgH="16488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4252913"/>
                        <a:ext cx="3048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7"/>
          <p:cNvSpPr/>
          <p:nvPr/>
        </p:nvSpPr>
        <p:spPr>
          <a:xfrm>
            <a:off x="4491038" y="4281488"/>
            <a:ext cx="285750" cy="3571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7604125" y="2511425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46" imgW="126720" imgH="164880" progId="Equation.DSMT4">
                  <p:embed/>
                </p:oleObj>
              </mc:Choice>
              <mc:Fallback>
                <p:oleObj name="Equation" r:id="rId46" imgW="126720" imgH="1648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5" y="2511425"/>
                        <a:ext cx="3048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7"/>
          <p:cNvSpPr/>
          <p:nvPr/>
        </p:nvSpPr>
        <p:spPr>
          <a:xfrm>
            <a:off x="7593013" y="2540000"/>
            <a:ext cx="285750" cy="35718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845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2059" grpId="0"/>
      <p:bldP spid="15" grpId="0" animBg="1"/>
      <p:bldP spid="2061" grpId="0"/>
      <p:bldP spid="18" grpId="0" animBg="1"/>
      <p:bldP spid="2063" grpId="0"/>
      <p:bldP spid="2072" grpId="0"/>
      <p:bldP spid="4" grpId="0" animBg="1"/>
      <p:bldP spid="10" grpId="0" animBg="1"/>
      <p:bldP spid="12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BF0B5F-C72A-4E8B-ADCA-FA534724D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0" y="112073"/>
            <a:ext cx="9054790" cy="232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355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  <p:tag name="ISPRING_SCORM_RATE_QUIZZES" val="0"/>
  <p:tag name="GENSWF_OUTPUT_FILE_NAME" val="m9hch3.5"/>
  <p:tag name="ISPRING_RESOURCE_PATHS_HASH_PRESENTER" val="1df99144d2d46eb2cac85584c060bc7dad9e86e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</TotalTime>
  <Words>265</Words>
  <Application>Microsoft Office PowerPoint</Application>
  <PresentationFormat>On-screen Show (4:3)</PresentationFormat>
  <Paragraphs>95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Century Schoolbook</vt:lpstr>
      <vt:lpstr>Courier New</vt:lpstr>
      <vt:lpstr>Times New Roman</vt:lpstr>
      <vt:lpstr>Wingdings</vt:lpstr>
      <vt:lpstr>Wingdings 2</vt:lpstr>
      <vt:lpstr>Oriel</vt:lpstr>
      <vt:lpstr>Equation</vt:lpstr>
      <vt:lpstr>MathType 6.0 Equation</vt:lpstr>
      <vt:lpstr>Section 3.5 Intersecting Lines </vt:lpstr>
      <vt:lpstr>Finding the Intersecting Point:</vt:lpstr>
      <vt:lpstr>Ex: Solve the system by Addition/Subtraction</vt:lpstr>
      <vt:lpstr>Practice: Solve By Addition/Subtraction</vt:lpstr>
      <vt:lpstr>Properties of Linear Systems:</vt:lpstr>
      <vt:lpstr>PowerPoint Presentation</vt:lpstr>
      <vt:lpstr>PowerPoint Presentation</vt:lpstr>
      <vt:lpstr>Practice: Solve by Substitution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3.5 Intersecting Lines</dc:title>
  <dc:creator>Danny Young</dc:creator>
  <cp:lastModifiedBy>Danny Young</cp:lastModifiedBy>
  <cp:revision>12</cp:revision>
  <dcterms:created xsi:type="dcterms:W3CDTF">2011-06-27T16:11:13Z</dcterms:created>
  <dcterms:modified xsi:type="dcterms:W3CDTF">2018-11-17T07:42:28Z</dcterms:modified>
</cp:coreProperties>
</file>